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9" r:id="rId43"/>
    <p:sldId id="300" r:id="rId44"/>
    <p:sldId id="301" r:id="rId45"/>
    <p:sldId id="302" r:id="rId46"/>
    <p:sldId id="303" r:id="rId47"/>
    <p:sldId id="304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0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469686-4516-4ECA-828C-7DF97231E60A}" type="doc">
      <dgm:prSet loTypeId="urn:microsoft.com/office/officeart/2005/8/layout/orgChart1" loCatId="hierarchy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59D2DF48-68D8-4E64-BF65-535D64AE6B70}">
      <dgm:prSet phldrT="[Текст]" custT="1"/>
      <dgm:spPr/>
      <dgm:t>
        <a:bodyPr/>
        <a:lstStyle/>
        <a:p>
          <a:r>
            <a:rPr lang="ru-RU" sz="16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Информационная система</a:t>
          </a:r>
        </a:p>
      </dgm:t>
    </dgm:pt>
    <dgm:pt modelId="{2D949AFE-91C8-4BB0-B8A7-D5A9B9A9B169}" type="parTrans" cxnId="{CF6CB3D5-53A7-48A4-BDF0-41E370FB6B38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8B2204-7C1D-44AD-BCDE-8421857CA112}" type="sibTrans" cxnId="{CF6CB3D5-53A7-48A4-BDF0-41E370FB6B38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FE6C8C-6D52-4507-9A80-26C19B2BD0DD}">
      <dgm:prSet phldrT="[Текст]" custT="1"/>
      <dgm:spPr/>
      <dgm:t>
        <a:bodyPr/>
        <a:lstStyle/>
        <a:p>
          <a:r>
            <a:rPr lang="ru-RU" sz="1400" b="1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Функциональные подсистемы</a:t>
          </a:r>
        </a:p>
      </dgm:t>
    </dgm:pt>
    <dgm:pt modelId="{02703365-2EBF-41A4-AF94-27E16289260F}" type="parTrans" cxnId="{3A701C00-B890-4580-90A7-CFEAA39AE45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95B9B3-5EBD-47A2-917F-AFC4AADFA0FD}" type="sibTrans" cxnId="{3A701C00-B890-4580-90A7-CFEAA39AE45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B02EE1-91BC-4019-93A6-4683D17D8422}">
      <dgm:prSet phldrT="[Текст]" custT="1"/>
      <dgm:spPr/>
      <dgm:t>
        <a:bodyPr/>
        <a:lstStyle/>
        <a:p>
          <a:r>
            <a:rPr lang="ru-RU" sz="1400" b="1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Обеспечивающие подсистемы</a:t>
          </a:r>
        </a:p>
      </dgm:t>
    </dgm:pt>
    <dgm:pt modelId="{4F348DBF-089A-4B19-BD56-D1C26ADF4C63}" type="parTrans" cxnId="{12A281A6-CC8F-40C3-9534-77BB5DB6C034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DAB93D-0A5C-4961-AEF6-E6E705DC80BF}" type="sibTrans" cxnId="{12A281A6-CC8F-40C3-9534-77BB5DB6C034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273F63-4F3E-4FE1-AA43-0E6C889D4172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Информационная поддержка</a:t>
          </a:r>
        </a:p>
      </dgm:t>
    </dgm:pt>
    <dgm:pt modelId="{5FC44B1F-6221-4698-982B-0D5771643474}" type="parTrans" cxnId="{FFD3AD96-7C30-4FB9-8B70-9813F83C265C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82F006-E601-4DBE-8F2A-D79DD7A3957B}" type="sibTrans" cxnId="{FFD3AD96-7C30-4FB9-8B70-9813F83C265C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47BB46-6BB8-4731-B8D2-005CCC2776DB}">
      <dgm:prSet phldrT="[Текст]" custT="1"/>
      <dgm:spPr/>
      <dgm:t>
        <a:bodyPr/>
        <a:lstStyle/>
        <a:p>
          <a:r>
            <a:rPr lang="ru-RU" sz="1400" b="1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Организационные подсистемы</a:t>
          </a:r>
        </a:p>
      </dgm:t>
    </dgm:pt>
    <dgm:pt modelId="{0A7CD9E9-B44C-4A35-A89B-31F0CC6B3E23}" type="parTrans" cxnId="{55171D3A-1988-46ED-8072-DC23CD5CB515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C02A8F-DDE8-4200-A8E0-197DA639B412}" type="sibTrans" cxnId="{55171D3A-1988-46ED-8072-DC23CD5CB515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96DC61-696B-4D8A-951F-CB573BB49F01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Бизнес-планирование</a:t>
          </a:r>
        </a:p>
      </dgm:t>
    </dgm:pt>
    <dgm:pt modelId="{55629D48-60BB-4EDE-9EAD-76614F7DE3DB}" type="parTrans" cxnId="{EC455DDD-6560-4881-A495-7F79B4339BF3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B30DF9-1B48-41B6-8952-7C7B2B7CD04A}" type="sibTrans" cxnId="{EC455DDD-6560-4881-A495-7F79B4339BF3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AC08C2-6633-4719-B8FB-D0D3477CAE77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Оперативное управление</a:t>
          </a:r>
        </a:p>
      </dgm:t>
    </dgm:pt>
    <dgm:pt modelId="{659E0BF8-6E02-462B-AB73-9947EBD0174A}" type="parTrans" cxnId="{49B588E4-0565-4E72-B11C-09946FB93EBF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0C0E42-8551-4760-8BC9-C8BE5768F18E}" type="sibTrans" cxnId="{49B588E4-0565-4E72-B11C-09946FB93EBF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D8A6A2-7972-4C25-ACFD-F33869FDCDF9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менеджмент</a:t>
          </a:r>
        </a:p>
      </dgm:t>
    </dgm:pt>
    <dgm:pt modelId="{44F7DBBA-5C41-470E-A254-9BD490632AF2}" type="parTrans" cxnId="{F83E7158-A0A8-4DBA-A5A0-5C11D1C365D8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0371DD-EDB0-4843-8AB4-963766486059}" type="sibTrans" cxnId="{F83E7158-A0A8-4DBA-A5A0-5C11D1C365D8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129157-F479-42EC-AB96-5E32378FAF4E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Бухгалтерский учет</a:t>
          </a:r>
        </a:p>
      </dgm:t>
    </dgm:pt>
    <dgm:pt modelId="{FE3EFF75-558C-4F14-95A8-6B2B1F028D20}" type="parTrans" cxnId="{34707F55-0C1E-4CC6-A965-C14754619DAF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6E70F4-F3AF-4018-8328-D8F05857FC26}" type="sibTrans" cxnId="{34707F55-0C1E-4CC6-A965-C14754619DAF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881EB0-A48A-4BB4-A6DD-AC6698D6836C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Информационное обеспечение</a:t>
          </a:r>
        </a:p>
      </dgm:t>
    </dgm:pt>
    <dgm:pt modelId="{CFE35F46-CFA0-4D3D-936E-0A4A0C9AB173}" type="parTrans" cxnId="{6E07AA32-3A82-4DC2-A32B-BF35DC4D67F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C5C934-2920-43B1-9E86-F5259DB97286}" type="sibTrans" cxnId="{6E07AA32-3A82-4DC2-A32B-BF35DC4D67F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25B5AC-B77C-4ECE-8B6F-798B301421B6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Техническое обеспечение</a:t>
          </a:r>
        </a:p>
      </dgm:t>
    </dgm:pt>
    <dgm:pt modelId="{53E05791-2573-486E-800D-1F0CFE4CD88D}" type="parTrans" cxnId="{C4DB019A-ED9B-41A0-B769-78B3954F1760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411E08-98A6-49F1-B8EB-B5BB09DFA3FE}" type="sibTrans" cxnId="{C4DB019A-ED9B-41A0-B769-78B3954F1760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543FD0-F646-49E1-99E0-DC48764AFBE5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Программное обеспечение</a:t>
          </a:r>
        </a:p>
      </dgm:t>
    </dgm:pt>
    <dgm:pt modelId="{5C6539AD-76AC-4C55-AA1C-67E072CC359E}" type="parTrans" cxnId="{682960ED-96CA-436C-9769-7DC349FB19AD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C44C40-74E0-4447-A9CA-048E16480186}" type="sibTrans" cxnId="{682960ED-96CA-436C-9769-7DC349FB19AD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B37C5E-5395-452A-9D7E-B4DA3338739E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Математическое обеспечение</a:t>
          </a:r>
        </a:p>
      </dgm:t>
    </dgm:pt>
    <dgm:pt modelId="{192314A5-7342-4712-928E-43C9FD5D867B}" type="parTrans" cxnId="{E4DEA742-0E08-468F-8E1B-4D0618290BDA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CEE898-2598-4B62-8416-112348580AE8}" type="sibTrans" cxnId="{E4DEA742-0E08-468F-8E1B-4D0618290BDA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02E747-EFF3-4D9C-9CE8-4E7A92C16FD4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Лингвистическое обеспечение</a:t>
          </a:r>
        </a:p>
      </dgm:t>
    </dgm:pt>
    <dgm:pt modelId="{A1427518-7246-4119-97F4-78F28B00599B}" type="parTrans" cxnId="{C14182BE-9779-45B3-8791-81E0D298474F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72D035-A2FE-4967-A321-CA78855EE86A}" type="sibTrans" cxnId="{C14182BE-9779-45B3-8791-81E0D298474F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6FE7D9-6FEF-4837-AD95-C73E7F3391F1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Кадровое обеспечение</a:t>
          </a:r>
        </a:p>
      </dgm:t>
    </dgm:pt>
    <dgm:pt modelId="{DAEE0F2C-2B6F-4C1F-8838-C1C4132CFE72}" type="parTrans" cxnId="{686D8884-12F4-49B3-9421-5D98A417F1D3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04F688-3531-4BFF-A73E-702E7377F6D2}" type="sibTrans" cxnId="{686D8884-12F4-49B3-9421-5D98A417F1D3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2D1970-23F0-407B-82DB-C680B0AC9A9E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Эргономическое обеспечение</a:t>
          </a:r>
        </a:p>
      </dgm:t>
    </dgm:pt>
    <dgm:pt modelId="{84FFCD72-33D0-4E3D-942D-EA8D84DC3F7F}" type="parTrans" cxnId="{7B08040B-AC7F-41D3-A24D-0AB3AAB95948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85C65D-98BB-465F-8A0F-1C6E03345079}" type="sibTrans" cxnId="{7B08040B-AC7F-41D3-A24D-0AB3AAB95948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4F7128-A017-4FDF-82FA-7730790A6E32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Правовое обеспечение</a:t>
          </a:r>
        </a:p>
      </dgm:t>
    </dgm:pt>
    <dgm:pt modelId="{37B0F15A-6B5B-4C76-A287-5182BFCD63A4}" type="parTrans" cxnId="{2CBD9596-B3EB-4325-B77A-29FC679B1E2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2248A0-6821-4C46-AFB3-32967A2A71B6}" type="sibTrans" cxnId="{2CBD9596-B3EB-4325-B77A-29FC679B1E2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0A1EEC-D08E-44FC-B59C-09C91DDEE7CF}">
      <dgm:prSet phldrT="[Текст]" custT="1"/>
      <dgm:spPr/>
      <dgm:t>
        <a:bodyPr/>
        <a:lstStyle/>
        <a:p>
          <a:r>
            <a: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Организационное обеспечение</a:t>
          </a:r>
        </a:p>
      </dgm:t>
    </dgm:pt>
    <dgm:pt modelId="{E8428127-364A-4B91-8EDD-50809740EC4C}" type="parTrans" cxnId="{D52E00AD-02F3-4D9A-8940-6456B64521F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708188-8DB8-4F88-B763-BB64D54C3536}" type="sibTrans" cxnId="{D52E00AD-02F3-4D9A-8940-6456B64521F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2E07C7-CC59-443B-8C08-01BE59F053BC}" type="pres">
      <dgm:prSet presAssocID="{1C469686-4516-4ECA-828C-7DF97231E60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1CBF2DA-FACE-4E81-8AB4-7664EA79002B}" type="pres">
      <dgm:prSet presAssocID="{59D2DF48-68D8-4E64-BF65-535D64AE6B70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461672C-81C8-4EF5-8E5C-3D9FCCF61BF9}" type="pres">
      <dgm:prSet presAssocID="{59D2DF48-68D8-4E64-BF65-535D64AE6B70}" presName="rootComposite1" presStyleCnt="0"/>
      <dgm:spPr/>
      <dgm:t>
        <a:bodyPr/>
        <a:lstStyle/>
        <a:p>
          <a:endParaRPr lang="ru-RU"/>
        </a:p>
      </dgm:t>
    </dgm:pt>
    <dgm:pt modelId="{6CDD3205-45B5-4884-876B-5473322AC309}" type="pres">
      <dgm:prSet presAssocID="{59D2DF48-68D8-4E64-BF65-535D64AE6B70}" presName="rootText1" presStyleLbl="node0" presStyleIdx="0" presStyleCnt="1" custScaleX="2091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C04DF2-EE92-4645-A281-482BE6CD3851}" type="pres">
      <dgm:prSet presAssocID="{59D2DF48-68D8-4E64-BF65-535D64AE6B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83DB90B-E97A-4D18-987E-F67468257604}" type="pres">
      <dgm:prSet presAssocID="{59D2DF48-68D8-4E64-BF65-535D64AE6B70}" presName="hierChild2" presStyleCnt="0"/>
      <dgm:spPr/>
      <dgm:t>
        <a:bodyPr/>
        <a:lstStyle/>
        <a:p>
          <a:endParaRPr lang="ru-RU"/>
        </a:p>
      </dgm:t>
    </dgm:pt>
    <dgm:pt modelId="{86CFE52E-BCB0-4E75-B375-E7FF7A9BE9FD}" type="pres">
      <dgm:prSet presAssocID="{02703365-2EBF-41A4-AF94-27E16289260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226651B0-F725-450D-891F-2A4EE6D61B1A}" type="pres">
      <dgm:prSet presAssocID="{03FE6C8C-6D52-4507-9A80-26C19B2BD0D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E50952B-9515-4E96-9C14-08EA7BF2F6D0}" type="pres">
      <dgm:prSet presAssocID="{03FE6C8C-6D52-4507-9A80-26C19B2BD0DD}" presName="rootComposite" presStyleCnt="0"/>
      <dgm:spPr/>
      <dgm:t>
        <a:bodyPr/>
        <a:lstStyle/>
        <a:p>
          <a:endParaRPr lang="ru-RU"/>
        </a:p>
      </dgm:t>
    </dgm:pt>
    <dgm:pt modelId="{9E18F96E-0413-4EBA-8226-23938C13C657}" type="pres">
      <dgm:prSet presAssocID="{03FE6C8C-6D52-4507-9A80-26C19B2BD0DD}" presName="rootText" presStyleLbl="node2" presStyleIdx="0" presStyleCnt="3" custScaleX="1412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2B596B-253C-41FA-8C05-302D871A402D}" type="pres">
      <dgm:prSet presAssocID="{03FE6C8C-6D52-4507-9A80-26C19B2BD0DD}" presName="rootConnector" presStyleLbl="node2" presStyleIdx="0" presStyleCnt="3"/>
      <dgm:spPr/>
      <dgm:t>
        <a:bodyPr/>
        <a:lstStyle/>
        <a:p>
          <a:endParaRPr lang="ru-RU"/>
        </a:p>
      </dgm:t>
    </dgm:pt>
    <dgm:pt modelId="{B84DCFB4-DDF8-4368-A730-0F6AF4B3A5E3}" type="pres">
      <dgm:prSet presAssocID="{03FE6C8C-6D52-4507-9A80-26C19B2BD0DD}" presName="hierChild4" presStyleCnt="0"/>
      <dgm:spPr/>
      <dgm:t>
        <a:bodyPr/>
        <a:lstStyle/>
        <a:p>
          <a:endParaRPr lang="ru-RU"/>
        </a:p>
      </dgm:t>
    </dgm:pt>
    <dgm:pt modelId="{439432AB-3247-4075-A85B-8090E3978AEC}" type="pres">
      <dgm:prSet presAssocID="{5FC44B1F-6221-4698-982B-0D5771643474}" presName="Name37" presStyleLbl="parChTrans1D3" presStyleIdx="0" presStyleCnt="14"/>
      <dgm:spPr/>
      <dgm:t>
        <a:bodyPr/>
        <a:lstStyle/>
        <a:p>
          <a:endParaRPr lang="ru-RU"/>
        </a:p>
      </dgm:t>
    </dgm:pt>
    <dgm:pt modelId="{326E3025-62A0-42FF-AEC2-5C125FE34491}" type="pres">
      <dgm:prSet presAssocID="{4A273F63-4F3E-4FE1-AA43-0E6C889D417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E4AA91A-41F1-447D-9DC7-319D1A6D498E}" type="pres">
      <dgm:prSet presAssocID="{4A273F63-4F3E-4FE1-AA43-0E6C889D4172}" presName="rootComposite" presStyleCnt="0"/>
      <dgm:spPr/>
      <dgm:t>
        <a:bodyPr/>
        <a:lstStyle/>
        <a:p>
          <a:endParaRPr lang="ru-RU"/>
        </a:p>
      </dgm:t>
    </dgm:pt>
    <dgm:pt modelId="{F85A71DA-C97D-437E-B58B-0749BD9130BD}" type="pres">
      <dgm:prSet presAssocID="{4A273F63-4F3E-4FE1-AA43-0E6C889D4172}" presName="rootText" presStyleLbl="node3" presStyleIdx="0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8E3AFB-8E88-41F8-97DB-DB9B6327893C}" type="pres">
      <dgm:prSet presAssocID="{4A273F63-4F3E-4FE1-AA43-0E6C889D4172}" presName="rootConnector" presStyleLbl="node3" presStyleIdx="0" presStyleCnt="14"/>
      <dgm:spPr/>
      <dgm:t>
        <a:bodyPr/>
        <a:lstStyle/>
        <a:p>
          <a:endParaRPr lang="ru-RU"/>
        </a:p>
      </dgm:t>
    </dgm:pt>
    <dgm:pt modelId="{77FA5550-124A-47B7-912A-F61E94B6063F}" type="pres">
      <dgm:prSet presAssocID="{4A273F63-4F3E-4FE1-AA43-0E6C889D4172}" presName="hierChild4" presStyleCnt="0"/>
      <dgm:spPr/>
      <dgm:t>
        <a:bodyPr/>
        <a:lstStyle/>
        <a:p>
          <a:endParaRPr lang="ru-RU"/>
        </a:p>
      </dgm:t>
    </dgm:pt>
    <dgm:pt modelId="{2561F049-C1FA-47F9-85AD-5FAB4D1D4D50}" type="pres">
      <dgm:prSet presAssocID="{4A273F63-4F3E-4FE1-AA43-0E6C889D4172}" presName="hierChild5" presStyleCnt="0"/>
      <dgm:spPr/>
      <dgm:t>
        <a:bodyPr/>
        <a:lstStyle/>
        <a:p>
          <a:endParaRPr lang="ru-RU"/>
        </a:p>
      </dgm:t>
    </dgm:pt>
    <dgm:pt modelId="{07E75228-BBD6-4C66-A11B-2D4CFC64E9A9}" type="pres">
      <dgm:prSet presAssocID="{55629D48-60BB-4EDE-9EAD-76614F7DE3DB}" presName="Name37" presStyleLbl="parChTrans1D3" presStyleIdx="1" presStyleCnt="14"/>
      <dgm:spPr/>
      <dgm:t>
        <a:bodyPr/>
        <a:lstStyle/>
        <a:p>
          <a:endParaRPr lang="ru-RU"/>
        </a:p>
      </dgm:t>
    </dgm:pt>
    <dgm:pt modelId="{B9489B50-AE7E-4D92-AD12-DDEE326605EF}" type="pres">
      <dgm:prSet presAssocID="{F696DC61-696B-4D8A-951F-CB573BB49F0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32025AD-B161-420B-8F99-86730729DE2F}" type="pres">
      <dgm:prSet presAssocID="{F696DC61-696B-4D8A-951F-CB573BB49F01}" presName="rootComposite" presStyleCnt="0"/>
      <dgm:spPr/>
      <dgm:t>
        <a:bodyPr/>
        <a:lstStyle/>
        <a:p>
          <a:endParaRPr lang="ru-RU"/>
        </a:p>
      </dgm:t>
    </dgm:pt>
    <dgm:pt modelId="{9F0E12FC-5999-4876-A6DB-432F2F8D8DBB}" type="pres">
      <dgm:prSet presAssocID="{F696DC61-696B-4D8A-951F-CB573BB49F01}" presName="rootText" presStyleLbl="node3" presStyleIdx="1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AC3CF7-A4BD-470C-A466-518557BD9B92}" type="pres">
      <dgm:prSet presAssocID="{F696DC61-696B-4D8A-951F-CB573BB49F01}" presName="rootConnector" presStyleLbl="node3" presStyleIdx="1" presStyleCnt="14"/>
      <dgm:spPr/>
      <dgm:t>
        <a:bodyPr/>
        <a:lstStyle/>
        <a:p>
          <a:endParaRPr lang="ru-RU"/>
        </a:p>
      </dgm:t>
    </dgm:pt>
    <dgm:pt modelId="{B6FE3F1A-265A-4FF9-A54E-07A3161567FF}" type="pres">
      <dgm:prSet presAssocID="{F696DC61-696B-4D8A-951F-CB573BB49F01}" presName="hierChild4" presStyleCnt="0"/>
      <dgm:spPr/>
      <dgm:t>
        <a:bodyPr/>
        <a:lstStyle/>
        <a:p>
          <a:endParaRPr lang="ru-RU"/>
        </a:p>
      </dgm:t>
    </dgm:pt>
    <dgm:pt modelId="{E1753EE2-EB84-4267-8819-983197E9B156}" type="pres">
      <dgm:prSet presAssocID="{F696DC61-696B-4D8A-951F-CB573BB49F01}" presName="hierChild5" presStyleCnt="0"/>
      <dgm:spPr/>
      <dgm:t>
        <a:bodyPr/>
        <a:lstStyle/>
        <a:p>
          <a:endParaRPr lang="ru-RU"/>
        </a:p>
      </dgm:t>
    </dgm:pt>
    <dgm:pt modelId="{9BD505C6-5F1A-4EB8-BC26-71B840718DDF}" type="pres">
      <dgm:prSet presAssocID="{659E0BF8-6E02-462B-AB73-9947EBD0174A}" presName="Name37" presStyleLbl="parChTrans1D3" presStyleIdx="2" presStyleCnt="14"/>
      <dgm:spPr/>
      <dgm:t>
        <a:bodyPr/>
        <a:lstStyle/>
        <a:p>
          <a:endParaRPr lang="ru-RU"/>
        </a:p>
      </dgm:t>
    </dgm:pt>
    <dgm:pt modelId="{F32980E5-81CF-4ACA-9863-FE836EDE43FA}" type="pres">
      <dgm:prSet presAssocID="{82AC08C2-6633-4719-B8FB-D0D3477CAE7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771A3CF-2DCF-4CD7-B459-09DC40A22A42}" type="pres">
      <dgm:prSet presAssocID="{82AC08C2-6633-4719-B8FB-D0D3477CAE77}" presName="rootComposite" presStyleCnt="0"/>
      <dgm:spPr/>
      <dgm:t>
        <a:bodyPr/>
        <a:lstStyle/>
        <a:p>
          <a:endParaRPr lang="ru-RU"/>
        </a:p>
      </dgm:t>
    </dgm:pt>
    <dgm:pt modelId="{9EB3AA3F-5163-4D53-BF08-31EFB7E3C297}" type="pres">
      <dgm:prSet presAssocID="{82AC08C2-6633-4719-B8FB-D0D3477CAE77}" presName="rootText" presStyleLbl="node3" presStyleIdx="2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D63720-C4B2-49AE-B441-A1A71D139D92}" type="pres">
      <dgm:prSet presAssocID="{82AC08C2-6633-4719-B8FB-D0D3477CAE77}" presName="rootConnector" presStyleLbl="node3" presStyleIdx="2" presStyleCnt="14"/>
      <dgm:spPr/>
      <dgm:t>
        <a:bodyPr/>
        <a:lstStyle/>
        <a:p>
          <a:endParaRPr lang="ru-RU"/>
        </a:p>
      </dgm:t>
    </dgm:pt>
    <dgm:pt modelId="{FD549481-C85C-4228-9057-D02E799FF943}" type="pres">
      <dgm:prSet presAssocID="{82AC08C2-6633-4719-B8FB-D0D3477CAE77}" presName="hierChild4" presStyleCnt="0"/>
      <dgm:spPr/>
      <dgm:t>
        <a:bodyPr/>
        <a:lstStyle/>
        <a:p>
          <a:endParaRPr lang="ru-RU"/>
        </a:p>
      </dgm:t>
    </dgm:pt>
    <dgm:pt modelId="{BA666723-770B-4A75-86FE-D7FFFF6FA237}" type="pres">
      <dgm:prSet presAssocID="{82AC08C2-6633-4719-B8FB-D0D3477CAE77}" presName="hierChild5" presStyleCnt="0"/>
      <dgm:spPr/>
      <dgm:t>
        <a:bodyPr/>
        <a:lstStyle/>
        <a:p>
          <a:endParaRPr lang="ru-RU"/>
        </a:p>
      </dgm:t>
    </dgm:pt>
    <dgm:pt modelId="{3EDEE3E2-8771-4945-AEC0-2131C4F001E5}" type="pres">
      <dgm:prSet presAssocID="{44F7DBBA-5C41-470E-A254-9BD490632AF2}" presName="Name37" presStyleLbl="parChTrans1D3" presStyleIdx="3" presStyleCnt="14"/>
      <dgm:spPr/>
      <dgm:t>
        <a:bodyPr/>
        <a:lstStyle/>
        <a:p>
          <a:endParaRPr lang="ru-RU"/>
        </a:p>
      </dgm:t>
    </dgm:pt>
    <dgm:pt modelId="{1C887892-679C-4B34-A974-66217532340E}" type="pres">
      <dgm:prSet presAssocID="{CCD8A6A2-7972-4C25-ACFD-F33869FDCDF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C660C8D-B648-49CA-9DAD-C4DDA9D52459}" type="pres">
      <dgm:prSet presAssocID="{CCD8A6A2-7972-4C25-ACFD-F33869FDCDF9}" presName="rootComposite" presStyleCnt="0"/>
      <dgm:spPr/>
      <dgm:t>
        <a:bodyPr/>
        <a:lstStyle/>
        <a:p>
          <a:endParaRPr lang="ru-RU"/>
        </a:p>
      </dgm:t>
    </dgm:pt>
    <dgm:pt modelId="{7FF13013-892C-42EA-AA74-D12FD69B0340}" type="pres">
      <dgm:prSet presAssocID="{CCD8A6A2-7972-4C25-ACFD-F33869FDCDF9}" presName="rootText" presStyleLbl="node3" presStyleIdx="3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74207D-87C1-4F36-9125-41C913A9D5B3}" type="pres">
      <dgm:prSet presAssocID="{CCD8A6A2-7972-4C25-ACFD-F33869FDCDF9}" presName="rootConnector" presStyleLbl="node3" presStyleIdx="3" presStyleCnt="14"/>
      <dgm:spPr/>
      <dgm:t>
        <a:bodyPr/>
        <a:lstStyle/>
        <a:p>
          <a:endParaRPr lang="ru-RU"/>
        </a:p>
      </dgm:t>
    </dgm:pt>
    <dgm:pt modelId="{4874508F-EBEA-4730-8284-9DC4583B6246}" type="pres">
      <dgm:prSet presAssocID="{CCD8A6A2-7972-4C25-ACFD-F33869FDCDF9}" presName="hierChild4" presStyleCnt="0"/>
      <dgm:spPr/>
      <dgm:t>
        <a:bodyPr/>
        <a:lstStyle/>
        <a:p>
          <a:endParaRPr lang="ru-RU"/>
        </a:p>
      </dgm:t>
    </dgm:pt>
    <dgm:pt modelId="{63CE8CC2-5C64-4F98-9FFA-40B81D45DA58}" type="pres">
      <dgm:prSet presAssocID="{CCD8A6A2-7972-4C25-ACFD-F33869FDCDF9}" presName="hierChild5" presStyleCnt="0"/>
      <dgm:spPr/>
      <dgm:t>
        <a:bodyPr/>
        <a:lstStyle/>
        <a:p>
          <a:endParaRPr lang="ru-RU"/>
        </a:p>
      </dgm:t>
    </dgm:pt>
    <dgm:pt modelId="{29FAFEE9-306A-4F0D-ACB2-A864950D2EAD}" type="pres">
      <dgm:prSet presAssocID="{FE3EFF75-558C-4F14-95A8-6B2B1F028D20}" presName="Name37" presStyleLbl="parChTrans1D3" presStyleIdx="4" presStyleCnt="14"/>
      <dgm:spPr/>
      <dgm:t>
        <a:bodyPr/>
        <a:lstStyle/>
        <a:p>
          <a:endParaRPr lang="ru-RU"/>
        </a:p>
      </dgm:t>
    </dgm:pt>
    <dgm:pt modelId="{6B0BFF42-6023-4317-B5A2-690B2231BABD}" type="pres">
      <dgm:prSet presAssocID="{2B129157-F479-42EC-AB96-5E32378FAF4E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91782F1-437A-4FBD-A2E4-D2BE6989266A}" type="pres">
      <dgm:prSet presAssocID="{2B129157-F479-42EC-AB96-5E32378FAF4E}" presName="rootComposite" presStyleCnt="0"/>
      <dgm:spPr/>
      <dgm:t>
        <a:bodyPr/>
        <a:lstStyle/>
        <a:p>
          <a:endParaRPr lang="ru-RU"/>
        </a:p>
      </dgm:t>
    </dgm:pt>
    <dgm:pt modelId="{4D2E9228-EFD3-4DE8-ABDC-F2DA03ADA75E}" type="pres">
      <dgm:prSet presAssocID="{2B129157-F479-42EC-AB96-5E32378FAF4E}" presName="rootText" presStyleLbl="node3" presStyleIdx="4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DA1F7C-4DE3-4482-9C20-3968C5F59032}" type="pres">
      <dgm:prSet presAssocID="{2B129157-F479-42EC-AB96-5E32378FAF4E}" presName="rootConnector" presStyleLbl="node3" presStyleIdx="4" presStyleCnt="14"/>
      <dgm:spPr/>
      <dgm:t>
        <a:bodyPr/>
        <a:lstStyle/>
        <a:p>
          <a:endParaRPr lang="ru-RU"/>
        </a:p>
      </dgm:t>
    </dgm:pt>
    <dgm:pt modelId="{149E4C49-C998-4CAC-96E7-55992F8BD00E}" type="pres">
      <dgm:prSet presAssocID="{2B129157-F479-42EC-AB96-5E32378FAF4E}" presName="hierChild4" presStyleCnt="0"/>
      <dgm:spPr/>
      <dgm:t>
        <a:bodyPr/>
        <a:lstStyle/>
        <a:p>
          <a:endParaRPr lang="ru-RU"/>
        </a:p>
      </dgm:t>
    </dgm:pt>
    <dgm:pt modelId="{F8ADC1AC-8AC3-4F9D-B54D-B85E8580B3AA}" type="pres">
      <dgm:prSet presAssocID="{2B129157-F479-42EC-AB96-5E32378FAF4E}" presName="hierChild5" presStyleCnt="0"/>
      <dgm:spPr/>
      <dgm:t>
        <a:bodyPr/>
        <a:lstStyle/>
        <a:p>
          <a:endParaRPr lang="ru-RU"/>
        </a:p>
      </dgm:t>
    </dgm:pt>
    <dgm:pt modelId="{37614288-C9CE-4F3C-BFF4-AB41581966AE}" type="pres">
      <dgm:prSet presAssocID="{03FE6C8C-6D52-4507-9A80-26C19B2BD0DD}" presName="hierChild5" presStyleCnt="0"/>
      <dgm:spPr/>
      <dgm:t>
        <a:bodyPr/>
        <a:lstStyle/>
        <a:p>
          <a:endParaRPr lang="ru-RU"/>
        </a:p>
      </dgm:t>
    </dgm:pt>
    <dgm:pt modelId="{6BF65353-B62B-46F3-BCC5-DCF606F5FACE}" type="pres">
      <dgm:prSet presAssocID="{4F348DBF-089A-4B19-BD56-D1C26ADF4C6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C9AEC7D-048F-42F9-9EA7-1066A2AE7D0C}" type="pres">
      <dgm:prSet presAssocID="{FDB02EE1-91BC-4019-93A6-4683D17D842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F776088-02B5-4A36-8CC6-8A59311311E1}" type="pres">
      <dgm:prSet presAssocID="{FDB02EE1-91BC-4019-93A6-4683D17D8422}" presName="rootComposite" presStyleCnt="0"/>
      <dgm:spPr/>
      <dgm:t>
        <a:bodyPr/>
        <a:lstStyle/>
        <a:p>
          <a:endParaRPr lang="ru-RU"/>
        </a:p>
      </dgm:t>
    </dgm:pt>
    <dgm:pt modelId="{691E8276-826B-4D01-9DE8-3BB84287D8A1}" type="pres">
      <dgm:prSet presAssocID="{FDB02EE1-91BC-4019-93A6-4683D17D8422}" presName="rootText" presStyleLbl="node2" presStyleIdx="1" presStyleCnt="3" custScaleX="1412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7B6298-AC89-43B3-865B-A532779AE246}" type="pres">
      <dgm:prSet presAssocID="{FDB02EE1-91BC-4019-93A6-4683D17D8422}" presName="rootConnector" presStyleLbl="node2" presStyleIdx="1" presStyleCnt="3"/>
      <dgm:spPr/>
      <dgm:t>
        <a:bodyPr/>
        <a:lstStyle/>
        <a:p>
          <a:endParaRPr lang="ru-RU"/>
        </a:p>
      </dgm:t>
    </dgm:pt>
    <dgm:pt modelId="{49AC3B60-3986-4291-BCF9-EC48D6E47533}" type="pres">
      <dgm:prSet presAssocID="{FDB02EE1-91BC-4019-93A6-4683D17D8422}" presName="hierChild4" presStyleCnt="0"/>
      <dgm:spPr/>
      <dgm:t>
        <a:bodyPr/>
        <a:lstStyle/>
        <a:p>
          <a:endParaRPr lang="ru-RU"/>
        </a:p>
      </dgm:t>
    </dgm:pt>
    <dgm:pt modelId="{9D6229A6-04E1-41F0-A656-5BF176486AE3}" type="pres">
      <dgm:prSet presAssocID="{CFE35F46-CFA0-4D3D-936E-0A4A0C9AB173}" presName="Name37" presStyleLbl="parChTrans1D3" presStyleIdx="5" presStyleCnt="14"/>
      <dgm:spPr/>
      <dgm:t>
        <a:bodyPr/>
        <a:lstStyle/>
        <a:p>
          <a:endParaRPr lang="ru-RU"/>
        </a:p>
      </dgm:t>
    </dgm:pt>
    <dgm:pt modelId="{BB0EDEC9-3F5E-46E4-80B9-F32F8CBF4EB3}" type="pres">
      <dgm:prSet presAssocID="{8F881EB0-A48A-4BB4-A6DD-AC6698D6836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51B41EA-64BA-4673-A569-5AD95C512A5E}" type="pres">
      <dgm:prSet presAssocID="{8F881EB0-A48A-4BB4-A6DD-AC6698D6836C}" presName="rootComposite" presStyleCnt="0"/>
      <dgm:spPr/>
      <dgm:t>
        <a:bodyPr/>
        <a:lstStyle/>
        <a:p>
          <a:endParaRPr lang="ru-RU"/>
        </a:p>
      </dgm:t>
    </dgm:pt>
    <dgm:pt modelId="{3B7C804F-5369-4C15-818C-068B874B9BF6}" type="pres">
      <dgm:prSet presAssocID="{8F881EB0-A48A-4BB4-A6DD-AC6698D6836C}" presName="rootText" presStyleLbl="node3" presStyleIdx="5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035349-9228-4FF4-974D-9DB3EF274136}" type="pres">
      <dgm:prSet presAssocID="{8F881EB0-A48A-4BB4-A6DD-AC6698D6836C}" presName="rootConnector" presStyleLbl="node3" presStyleIdx="5" presStyleCnt="14"/>
      <dgm:spPr/>
      <dgm:t>
        <a:bodyPr/>
        <a:lstStyle/>
        <a:p>
          <a:endParaRPr lang="ru-RU"/>
        </a:p>
      </dgm:t>
    </dgm:pt>
    <dgm:pt modelId="{31903078-DFEF-4475-B9EC-1AEBC1D8626E}" type="pres">
      <dgm:prSet presAssocID="{8F881EB0-A48A-4BB4-A6DD-AC6698D6836C}" presName="hierChild4" presStyleCnt="0"/>
      <dgm:spPr/>
      <dgm:t>
        <a:bodyPr/>
        <a:lstStyle/>
        <a:p>
          <a:endParaRPr lang="ru-RU"/>
        </a:p>
      </dgm:t>
    </dgm:pt>
    <dgm:pt modelId="{04B3A2BD-FA64-42AF-A265-2B11D42697AD}" type="pres">
      <dgm:prSet presAssocID="{8F881EB0-A48A-4BB4-A6DD-AC6698D6836C}" presName="hierChild5" presStyleCnt="0"/>
      <dgm:spPr/>
      <dgm:t>
        <a:bodyPr/>
        <a:lstStyle/>
        <a:p>
          <a:endParaRPr lang="ru-RU"/>
        </a:p>
      </dgm:t>
    </dgm:pt>
    <dgm:pt modelId="{76F205CC-9026-42B5-B233-9E70814C3006}" type="pres">
      <dgm:prSet presAssocID="{53E05791-2573-486E-800D-1F0CFE4CD88D}" presName="Name37" presStyleLbl="parChTrans1D3" presStyleIdx="6" presStyleCnt="14"/>
      <dgm:spPr/>
      <dgm:t>
        <a:bodyPr/>
        <a:lstStyle/>
        <a:p>
          <a:endParaRPr lang="ru-RU"/>
        </a:p>
      </dgm:t>
    </dgm:pt>
    <dgm:pt modelId="{9F2A6F8F-1F6F-4912-9B5B-FCE57F1D74CA}" type="pres">
      <dgm:prSet presAssocID="{F525B5AC-B77C-4ECE-8B6F-798B301421B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7239B3D-3592-4B15-BD59-ED6DF9F2807A}" type="pres">
      <dgm:prSet presAssocID="{F525B5AC-B77C-4ECE-8B6F-798B301421B6}" presName="rootComposite" presStyleCnt="0"/>
      <dgm:spPr/>
      <dgm:t>
        <a:bodyPr/>
        <a:lstStyle/>
        <a:p>
          <a:endParaRPr lang="ru-RU"/>
        </a:p>
      </dgm:t>
    </dgm:pt>
    <dgm:pt modelId="{C197DEF0-E4C0-4DE2-94F6-0B12691EC46D}" type="pres">
      <dgm:prSet presAssocID="{F525B5AC-B77C-4ECE-8B6F-798B301421B6}" presName="rootText" presStyleLbl="node3" presStyleIdx="6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64DAF2-4255-4CD0-B52B-FAD7A97EC49F}" type="pres">
      <dgm:prSet presAssocID="{F525B5AC-B77C-4ECE-8B6F-798B301421B6}" presName="rootConnector" presStyleLbl="node3" presStyleIdx="6" presStyleCnt="14"/>
      <dgm:spPr/>
      <dgm:t>
        <a:bodyPr/>
        <a:lstStyle/>
        <a:p>
          <a:endParaRPr lang="ru-RU"/>
        </a:p>
      </dgm:t>
    </dgm:pt>
    <dgm:pt modelId="{5E85D5B7-D8FC-4C5A-8166-913E88F44EEC}" type="pres">
      <dgm:prSet presAssocID="{F525B5AC-B77C-4ECE-8B6F-798B301421B6}" presName="hierChild4" presStyleCnt="0"/>
      <dgm:spPr/>
      <dgm:t>
        <a:bodyPr/>
        <a:lstStyle/>
        <a:p>
          <a:endParaRPr lang="ru-RU"/>
        </a:p>
      </dgm:t>
    </dgm:pt>
    <dgm:pt modelId="{444790B5-DC7D-40EF-9B1C-EBD6947EE0CD}" type="pres">
      <dgm:prSet presAssocID="{F525B5AC-B77C-4ECE-8B6F-798B301421B6}" presName="hierChild5" presStyleCnt="0"/>
      <dgm:spPr/>
      <dgm:t>
        <a:bodyPr/>
        <a:lstStyle/>
        <a:p>
          <a:endParaRPr lang="ru-RU"/>
        </a:p>
      </dgm:t>
    </dgm:pt>
    <dgm:pt modelId="{D4514A5C-3B56-46F5-99AD-4B42358A1145}" type="pres">
      <dgm:prSet presAssocID="{5C6539AD-76AC-4C55-AA1C-67E072CC359E}" presName="Name37" presStyleLbl="parChTrans1D3" presStyleIdx="7" presStyleCnt="14"/>
      <dgm:spPr/>
      <dgm:t>
        <a:bodyPr/>
        <a:lstStyle/>
        <a:p>
          <a:endParaRPr lang="ru-RU"/>
        </a:p>
      </dgm:t>
    </dgm:pt>
    <dgm:pt modelId="{DBFEF4B4-8D0D-4F5E-AAF1-A23E99FA76EE}" type="pres">
      <dgm:prSet presAssocID="{4D543FD0-F646-49E1-99E0-DC48764AFBE5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25EFDF9-6BB2-4976-8AFB-54928F579DF1}" type="pres">
      <dgm:prSet presAssocID="{4D543FD0-F646-49E1-99E0-DC48764AFBE5}" presName="rootComposite" presStyleCnt="0"/>
      <dgm:spPr/>
      <dgm:t>
        <a:bodyPr/>
        <a:lstStyle/>
        <a:p>
          <a:endParaRPr lang="ru-RU"/>
        </a:p>
      </dgm:t>
    </dgm:pt>
    <dgm:pt modelId="{760ACDC9-4627-4411-9272-35457552A759}" type="pres">
      <dgm:prSet presAssocID="{4D543FD0-F646-49E1-99E0-DC48764AFBE5}" presName="rootText" presStyleLbl="node3" presStyleIdx="7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28243E-6E4F-49A6-8DE4-B6B464B4E2F0}" type="pres">
      <dgm:prSet presAssocID="{4D543FD0-F646-49E1-99E0-DC48764AFBE5}" presName="rootConnector" presStyleLbl="node3" presStyleIdx="7" presStyleCnt="14"/>
      <dgm:spPr/>
      <dgm:t>
        <a:bodyPr/>
        <a:lstStyle/>
        <a:p>
          <a:endParaRPr lang="ru-RU"/>
        </a:p>
      </dgm:t>
    </dgm:pt>
    <dgm:pt modelId="{46F166FD-28DE-4686-8891-C243BEAD44F6}" type="pres">
      <dgm:prSet presAssocID="{4D543FD0-F646-49E1-99E0-DC48764AFBE5}" presName="hierChild4" presStyleCnt="0"/>
      <dgm:spPr/>
      <dgm:t>
        <a:bodyPr/>
        <a:lstStyle/>
        <a:p>
          <a:endParaRPr lang="ru-RU"/>
        </a:p>
      </dgm:t>
    </dgm:pt>
    <dgm:pt modelId="{3F528AA8-E05E-46D1-AAE4-13FAA2261B71}" type="pres">
      <dgm:prSet presAssocID="{4D543FD0-F646-49E1-99E0-DC48764AFBE5}" presName="hierChild5" presStyleCnt="0"/>
      <dgm:spPr/>
      <dgm:t>
        <a:bodyPr/>
        <a:lstStyle/>
        <a:p>
          <a:endParaRPr lang="ru-RU"/>
        </a:p>
      </dgm:t>
    </dgm:pt>
    <dgm:pt modelId="{43D89578-9574-45A4-A45C-F3347E5850FE}" type="pres">
      <dgm:prSet presAssocID="{192314A5-7342-4712-928E-43C9FD5D867B}" presName="Name37" presStyleLbl="parChTrans1D3" presStyleIdx="8" presStyleCnt="14"/>
      <dgm:spPr/>
      <dgm:t>
        <a:bodyPr/>
        <a:lstStyle/>
        <a:p>
          <a:endParaRPr lang="ru-RU"/>
        </a:p>
      </dgm:t>
    </dgm:pt>
    <dgm:pt modelId="{EAD8B529-8C66-482F-B12B-77C9A28ECF04}" type="pres">
      <dgm:prSet presAssocID="{76B37C5E-5395-452A-9D7E-B4DA3338739E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5027B46-8B52-465C-888D-4B4F7D38A8A1}" type="pres">
      <dgm:prSet presAssocID="{76B37C5E-5395-452A-9D7E-B4DA3338739E}" presName="rootComposite" presStyleCnt="0"/>
      <dgm:spPr/>
      <dgm:t>
        <a:bodyPr/>
        <a:lstStyle/>
        <a:p>
          <a:endParaRPr lang="ru-RU"/>
        </a:p>
      </dgm:t>
    </dgm:pt>
    <dgm:pt modelId="{E01DC357-342A-4B6F-82C8-0BCAD79CC15C}" type="pres">
      <dgm:prSet presAssocID="{76B37C5E-5395-452A-9D7E-B4DA3338739E}" presName="rootText" presStyleLbl="node3" presStyleIdx="8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BC538E-F23D-4160-823B-C04CABBCCDB5}" type="pres">
      <dgm:prSet presAssocID="{76B37C5E-5395-452A-9D7E-B4DA3338739E}" presName="rootConnector" presStyleLbl="node3" presStyleIdx="8" presStyleCnt="14"/>
      <dgm:spPr/>
      <dgm:t>
        <a:bodyPr/>
        <a:lstStyle/>
        <a:p>
          <a:endParaRPr lang="ru-RU"/>
        </a:p>
      </dgm:t>
    </dgm:pt>
    <dgm:pt modelId="{A3EC3D0E-A23C-45E9-AF1A-075EA071A369}" type="pres">
      <dgm:prSet presAssocID="{76B37C5E-5395-452A-9D7E-B4DA3338739E}" presName="hierChild4" presStyleCnt="0"/>
      <dgm:spPr/>
      <dgm:t>
        <a:bodyPr/>
        <a:lstStyle/>
        <a:p>
          <a:endParaRPr lang="ru-RU"/>
        </a:p>
      </dgm:t>
    </dgm:pt>
    <dgm:pt modelId="{6CA817C7-088C-43ED-BB45-DDEE2FA5FF3F}" type="pres">
      <dgm:prSet presAssocID="{76B37C5E-5395-452A-9D7E-B4DA3338739E}" presName="hierChild5" presStyleCnt="0"/>
      <dgm:spPr/>
      <dgm:t>
        <a:bodyPr/>
        <a:lstStyle/>
        <a:p>
          <a:endParaRPr lang="ru-RU"/>
        </a:p>
      </dgm:t>
    </dgm:pt>
    <dgm:pt modelId="{692250C1-8BBD-4A50-B5A4-F6FB1B7A6FA8}" type="pres">
      <dgm:prSet presAssocID="{A1427518-7246-4119-97F4-78F28B00599B}" presName="Name37" presStyleLbl="parChTrans1D3" presStyleIdx="9" presStyleCnt="14"/>
      <dgm:spPr/>
      <dgm:t>
        <a:bodyPr/>
        <a:lstStyle/>
        <a:p>
          <a:endParaRPr lang="ru-RU"/>
        </a:p>
      </dgm:t>
    </dgm:pt>
    <dgm:pt modelId="{B04C519A-92F2-409F-BB58-7DBF7AF1BBBE}" type="pres">
      <dgm:prSet presAssocID="{3402E747-EFF3-4D9C-9CE8-4E7A92C16FD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E763FF9-49B1-4733-98D8-72F8F9229C25}" type="pres">
      <dgm:prSet presAssocID="{3402E747-EFF3-4D9C-9CE8-4E7A92C16FD4}" presName="rootComposite" presStyleCnt="0"/>
      <dgm:spPr/>
      <dgm:t>
        <a:bodyPr/>
        <a:lstStyle/>
        <a:p>
          <a:endParaRPr lang="ru-RU"/>
        </a:p>
      </dgm:t>
    </dgm:pt>
    <dgm:pt modelId="{AA9F77C5-3171-4AF0-8BA5-D4555BD250CF}" type="pres">
      <dgm:prSet presAssocID="{3402E747-EFF3-4D9C-9CE8-4E7A92C16FD4}" presName="rootText" presStyleLbl="node3" presStyleIdx="9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97562E-86D3-4B79-807F-6618BE41396F}" type="pres">
      <dgm:prSet presAssocID="{3402E747-EFF3-4D9C-9CE8-4E7A92C16FD4}" presName="rootConnector" presStyleLbl="node3" presStyleIdx="9" presStyleCnt="14"/>
      <dgm:spPr/>
      <dgm:t>
        <a:bodyPr/>
        <a:lstStyle/>
        <a:p>
          <a:endParaRPr lang="ru-RU"/>
        </a:p>
      </dgm:t>
    </dgm:pt>
    <dgm:pt modelId="{C76E1A89-3C2A-4B66-9B2A-C670264A0D64}" type="pres">
      <dgm:prSet presAssocID="{3402E747-EFF3-4D9C-9CE8-4E7A92C16FD4}" presName="hierChild4" presStyleCnt="0"/>
      <dgm:spPr/>
      <dgm:t>
        <a:bodyPr/>
        <a:lstStyle/>
        <a:p>
          <a:endParaRPr lang="ru-RU"/>
        </a:p>
      </dgm:t>
    </dgm:pt>
    <dgm:pt modelId="{849E12CD-27D3-4075-9796-27A826D49F78}" type="pres">
      <dgm:prSet presAssocID="{3402E747-EFF3-4D9C-9CE8-4E7A92C16FD4}" presName="hierChild5" presStyleCnt="0"/>
      <dgm:spPr/>
      <dgm:t>
        <a:bodyPr/>
        <a:lstStyle/>
        <a:p>
          <a:endParaRPr lang="ru-RU"/>
        </a:p>
      </dgm:t>
    </dgm:pt>
    <dgm:pt modelId="{9E812C6B-209E-4B51-8E2E-6E8419CD83E6}" type="pres">
      <dgm:prSet presAssocID="{FDB02EE1-91BC-4019-93A6-4683D17D8422}" presName="hierChild5" presStyleCnt="0"/>
      <dgm:spPr/>
      <dgm:t>
        <a:bodyPr/>
        <a:lstStyle/>
        <a:p>
          <a:endParaRPr lang="ru-RU"/>
        </a:p>
      </dgm:t>
    </dgm:pt>
    <dgm:pt modelId="{A61B2268-E9FA-44D5-A1CC-F6DFF34F1CFC}" type="pres">
      <dgm:prSet presAssocID="{0A7CD9E9-B44C-4A35-A89B-31F0CC6B3E23}" presName="Name37" presStyleLbl="parChTrans1D2" presStyleIdx="2" presStyleCnt="3"/>
      <dgm:spPr/>
      <dgm:t>
        <a:bodyPr/>
        <a:lstStyle/>
        <a:p>
          <a:endParaRPr lang="ru-RU"/>
        </a:p>
      </dgm:t>
    </dgm:pt>
    <dgm:pt modelId="{692E4E74-F1F2-4CE3-AB66-6E0B82FFCD18}" type="pres">
      <dgm:prSet presAssocID="{0847BB46-6BB8-4731-B8D2-005CCC2776D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D18CDFE-3B6C-4583-B1B6-80DE69093BB5}" type="pres">
      <dgm:prSet presAssocID="{0847BB46-6BB8-4731-B8D2-005CCC2776DB}" presName="rootComposite" presStyleCnt="0"/>
      <dgm:spPr/>
      <dgm:t>
        <a:bodyPr/>
        <a:lstStyle/>
        <a:p>
          <a:endParaRPr lang="ru-RU"/>
        </a:p>
      </dgm:t>
    </dgm:pt>
    <dgm:pt modelId="{8B68FC9C-AFDA-4E21-BDEB-0A6CCC75504F}" type="pres">
      <dgm:prSet presAssocID="{0847BB46-6BB8-4731-B8D2-005CCC2776DB}" presName="rootText" presStyleLbl="node2" presStyleIdx="2" presStyleCnt="3" custScaleX="1412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1A3820-A86F-4C5B-9222-B6813C060238}" type="pres">
      <dgm:prSet presAssocID="{0847BB46-6BB8-4731-B8D2-005CCC2776DB}" presName="rootConnector" presStyleLbl="node2" presStyleIdx="2" presStyleCnt="3"/>
      <dgm:spPr/>
      <dgm:t>
        <a:bodyPr/>
        <a:lstStyle/>
        <a:p>
          <a:endParaRPr lang="ru-RU"/>
        </a:p>
      </dgm:t>
    </dgm:pt>
    <dgm:pt modelId="{12C826E0-53E5-4518-A9A8-D7DC564DE302}" type="pres">
      <dgm:prSet presAssocID="{0847BB46-6BB8-4731-B8D2-005CCC2776DB}" presName="hierChild4" presStyleCnt="0"/>
      <dgm:spPr/>
      <dgm:t>
        <a:bodyPr/>
        <a:lstStyle/>
        <a:p>
          <a:endParaRPr lang="ru-RU"/>
        </a:p>
      </dgm:t>
    </dgm:pt>
    <dgm:pt modelId="{A2529C0B-9526-4446-A016-FB0FB2B192FD}" type="pres">
      <dgm:prSet presAssocID="{DAEE0F2C-2B6F-4C1F-8838-C1C4132CFE72}" presName="Name37" presStyleLbl="parChTrans1D3" presStyleIdx="10" presStyleCnt="14"/>
      <dgm:spPr/>
      <dgm:t>
        <a:bodyPr/>
        <a:lstStyle/>
        <a:p>
          <a:endParaRPr lang="ru-RU"/>
        </a:p>
      </dgm:t>
    </dgm:pt>
    <dgm:pt modelId="{C3CDF50D-ED2E-40F1-807B-1A7CCCA73119}" type="pres">
      <dgm:prSet presAssocID="{116FE7D9-6FEF-4837-AD95-C73E7F3391F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089D08D-A17A-4623-8FDA-FCA5231DAB2B}" type="pres">
      <dgm:prSet presAssocID="{116FE7D9-6FEF-4837-AD95-C73E7F3391F1}" presName="rootComposite" presStyleCnt="0"/>
      <dgm:spPr/>
      <dgm:t>
        <a:bodyPr/>
        <a:lstStyle/>
        <a:p>
          <a:endParaRPr lang="ru-RU"/>
        </a:p>
      </dgm:t>
    </dgm:pt>
    <dgm:pt modelId="{35EDDF6E-EC30-47E1-95B5-15C802E30BE2}" type="pres">
      <dgm:prSet presAssocID="{116FE7D9-6FEF-4837-AD95-C73E7F3391F1}" presName="rootText" presStyleLbl="node3" presStyleIdx="10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1EE4B4-AAB8-4D5E-B30F-9D4AEC0A8EF0}" type="pres">
      <dgm:prSet presAssocID="{116FE7D9-6FEF-4837-AD95-C73E7F3391F1}" presName="rootConnector" presStyleLbl="node3" presStyleIdx="10" presStyleCnt="14"/>
      <dgm:spPr/>
      <dgm:t>
        <a:bodyPr/>
        <a:lstStyle/>
        <a:p>
          <a:endParaRPr lang="ru-RU"/>
        </a:p>
      </dgm:t>
    </dgm:pt>
    <dgm:pt modelId="{38095FFB-DC2D-4FEE-9137-436B35DC9291}" type="pres">
      <dgm:prSet presAssocID="{116FE7D9-6FEF-4837-AD95-C73E7F3391F1}" presName="hierChild4" presStyleCnt="0"/>
      <dgm:spPr/>
      <dgm:t>
        <a:bodyPr/>
        <a:lstStyle/>
        <a:p>
          <a:endParaRPr lang="ru-RU"/>
        </a:p>
      </dgm:t>
    </dgm:pt>
    <dgm:pt modelId="{78793E6F-F7C2-4991-9BC5-3C91C818C387}" type="pres">
      <dgm:prSet presAssocID="{116FE7D9-6FEF-4837-AD95-C73E7F3391F1}" presName="hierChild5" presStyleCnt="0"/>
      <dgm:spPr/>
      <dgm:t>
        <a:bodyPr/>
        <a:lstStyle/>
        <a:p>
          <a:endParaRPr lang="ru-RU"/>
        </a:p>
      </dgm:t>
    </dgm:pt>
    <dgm:pt modelId="{067A646E-7C18-48F4-8332-63EF60C66C34}" type="pres">
      <dgm:prSet presAssocID="{84FFCD72-33D0-4E3D-942D-EA8D84DC3F7F}" presName="Name37" presStyleLbl="parChTrans1D3" presStyleIdx="11" presStyleCnt="14"/>
      <dgm:spPr/>
      <dgm:t>
        <a:bodyPr/>
        <a:lstStyle/>
        <a:p>
          <a:endParaRPr lang="ru-RU"/>
        </a:p>
      </dgm:t>
    </dgm:pt>
    <dgm:pt modelId="{235C89A9-7467-435C-9C7A-B08AFA4F504C}" type="pres">
      <dgm:prSet presAssocID="{902D1970-23F0-407B-82DB-C680B0AC9A9E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884FE75-AF66-4C72-96CD-233E73722F64}" type="pres">
      <dgm:prSet presAssocID="{902D1970-23F0-407B-82DB-C680B0AC9A9E}" presName="rootComposite" presStyleCnt="0"/>
      <dgm:spPr/>
      <dgm:t>
        <a:bodyPr/>
        <a:lstStyle/>
        <a:p>
          <a:endParaRPr lang="ru-RU"/>
        </a:p>
      </dgm:t>
    </dgm:pt>
    <dgm:pt modelId="{FF31E81B-86F8-4AC8-8B3D-C04B2FF4F8BA}" type="pres">
      <dgm:prSet presAssocID="{902D1970-23F0-407B-82DB-C680B0AC9A9E}" presName="rootText" presStyleLbl="node3" presStyleIdx="11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3D959A-7C57-4B8A-9FE6-D9E0AD561737}" type="pres">
      <dgm:prSet presAssocID="{902D1970-23F0-407B-82DB-C680B0AC9A9E}" presName="rootConnector" presStyleLbl="node3" presStyleIdx="11" presStyleCnt="14"/>
      <dgm:spPr/>
      <dgm:t>
        <a:bodyPr/>
        <a:lstStyle/>
        <a:p>
          <a:endParaRPr lang="ru-RU"/>
        </a:p>
      </dgm:t>
    </dgm:pt>
    <dgm:pt modelId="{171754F6-2F3C-429A-9826-BB489B385017}" type="pres">
      <dgm:prSet presAssocID="{902D1970-23F0-407B-82DB-C680B0AC9A9E}" presName="hierChild4" presStyleCnt="0"/>
      <dgm:spPr/>
      <dgm:t>
        <a:bodyPr/>
        <a:lstStyle/>
        <a:p>
          <a:endParaRPr lang="ru-RU"/>
        </a:p>
      </dgm:t>
    </dgm:pt>
    <dgm:pt modelId="{F06AC6E1-30AF-4AAB-B7EF-49B033E51EB8}" type="pres">
      <dgm:prSet presAssocID="{902D1970-23F0-407B-82DB-C680B0AC9A9E}" presName="hierChild5" presStyleCnt="0"/>
      <dgm:spPr/>
      <dgm:t>
        <a:bodyPr/>
        <a:lstStyle/>
        <a:p>
          <a:endParaRPr lang="ru-RU"/>
        </a:p>
      </dgm:t>
    </dgm:pt>
    <dgm:pt modelId="{4863CC54-D8BB-47F5-9E8D-7AD79055ECDF}" type="pres">
      <dgm:prSet presAssocID="{37B0F15A-6B5B-4C76-A287-5182BFCD63A4}" presName="Name37" presStyleLbl="parChTrans1D3" presStyleIdx="12" presStyleCnt="14"/>
      <dgm:spPr/>
      <dgm:t>
        <a:bodyPr/>
        <a:lstStyle/>
        <a:p>
          <a:endParaRPr lang="ru-RU"/>
        </a:p>
      </dgm:t>
    </dgm:pt>
    <dgm:pt modelId="{687BD84A-880E-4A9D-A5A0-853F4FEE6425}" type="pres">
      <dgm:prSet presAssocID="{B54F7128-A017-4FDF-82FA-7730790A6E3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3707028-A583-4D27-97F5-B07F284AF725}" type="pres">
      <dgm:prSet presAssocID="{B54F7128-A017-4FDF-82FA-7730790A6E32}" presName="rootComposite" presStyleCnt="0"/>
      <dgm:spPr/>
      <dgm:t>
        <a:bodyPr/>
        <a:lstStyle/>
        <a:p>
          <a:endParaRPr lang="ru-RU"/>
        </a:p>
      </dgm:t>
    </dgm:pt>
    <dgm:pt modelId="{583B4061-531F-4388-AB68-23625AD8DD76}" type="pres">
      <dgm:prSet presAssocID="{B54F7128-A017-4FDF-82FA-7730790A6E32}" presName="rootText" presStyleLbl="node3" presStyleIdx="12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7F658F-136B-4A33-808B-1AE871DC5B62}" type="pres">
      <dgm:prSet presAssocID="{B54F7128-A017-4FDF-82FA-7730790A6E32}" presName="rootConnector" presStyleLbl="node3" presStyleIdx="12" presStyleCnt="14"/>
      <dgm:spPr/>
      <dgm:t>
        <a:bodyPr/>
        <a:lstStyle/>
        <a:p>
          <a:endParaRPr lang="ru-RU"/>
        </a:p>
      </dgm:t>
    </dgm:pt>
    <dgm:pt modelId="{FD68D77C-FA24-4737-809B-513FA9616CDF}" type="pres">
      <dgm:prSet presAssocID="{B54F7128-A017-4FDF-82FA-7730790A6E32}" presName="hierChild4" presStyleCnt="0"/>
      <dgm:spPr/>
      <dgm:t>
        <a:bodyPr/>
        <a:lstStyle/>
        <a:p>
          <a:endParaRPr lang="ru-RU"/>
        </a:p>
      </dgm:t>
    </dgm:pt>
    <dgm:pt modelId="{24BE68E8-BBC8-46D5-83C5-EABDAFF166E7}" type="pres">
      <dgm:prSet presAssocID="{B54F7128-A017-4FDF-82FA-7730790A6E32}" presName="hierChild5" presStyleCnt="0"/>
      <dgm:spPr/>
      <dgm:t>
        <a:bodyPr/>
        <a:lstStyle/>
        <a:p>
          <a:endParaRPr lang="ru-RU"/>
        </a:p>
      </dgm:t>
    </dgm:pt>
    <dgm:pt modelId="{A3D25252-3EDA-4FDB-8D69-3AEFE19EF632}" type="pres">
      <dgm:prSet presAssocID="{E8428127-364A-4B91-8EDD-50809740EC4C}" presName="Name37" presStyleLbl="parChTrans1D3" presStyleIdx="13" presStyleCnt="14"/>
      <dgm:spPr/>
      <dgm:t>
        <a:bodyPr/>
        <a:lstStyle/>
        <a:p>
          <a:endParaRPr lang="ru-RU"/>
        </a:p>
      </dgm:t>
    </dgm:pt>
    <dgm:pt modelId="{501E55B2-5262-4195-B517-BDDD682A34B6}" type="pres">
      <dgm:prSet presAssocID="{1D0A1EEC-D08E-44FC-B59C-09C91DDEE7CF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7FE70B7-D090-4126-89F1-30CA1CE9E55E}" type="pres">
      <dgm:prSet presAssocID="{1D0A1EEC-D08E-44FC-B59C-09C91DDEE7CF}" presName="rootComposite" presStyleCnt="0"/>
      <dgm:spPr/>
      <dgm:t>
        <a:bodyPr/>
        <a:lstStyle/>
        <a:p>
          <a:endParaRPr lang="ru-RU"/>
        </a:p>
      </dgm:t>
    </dgm:pt>
    <dgm:pt modelId="{DFED808D-209B-4211-B993-17E2F4696BAA}" type="pres">
      <dgm:prSet presAssocID="{1D0A1EEC-D08E-44FC-B59C-09C91DDEE7CF}" presName="rootText" presStyleLbl="node3" presStyleIdx="13" presStyleCnt="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264AC6-786A-4C14-AA45-C6E2FDA8A9EB}" type="pres">
      <dgm:prSet presAssocID="{1D0A1EEC-D08E-44FC-B59C-09C91DDEE7CF}" presName="rootConnector" presStyleLbl="node3" presStyleIdx="13" presStyleCnt="14"/>
      <dgm:spPr/>
      <dgm:t>
        <a:bodyPr/>
        <a:lstStyle/>
        <a:p>
          <a:endParaRPr lang="ru-RU"/>
        </a:p>
      </dgm:t>
    </dgm:pt>
    <dgm:pt modelId="{2B3BAE3D-10AE-47EB-80C3-5175E84FA7E9}" type="pres">
      <dgm:prSet presAssocID="{1D0A1EEC-D08E-44FC-B59C-09C91DDEE7CF}" presName="hierChild4" presStyleCnt="0"/>
      <dgm:spPr/>
      <dgm:t>
        <a:bodyPr/>
        <a:lstStyle/>
        <a:p>
          <a:endParaRPr lang="ru-RU"/>
        </a:p>
      </dgm:t>
    </dgm:pt>
    <dgm:pt modelId="{A3B96FCB-C456-4FF1-A057-D4DF37CC9645}" type="pres">
      <dgm:prSet presAssocID="{1D0A1EEC-D08E-44FC-B59C-09C91DDEE7CF}" presName="hierChild5" presStyleCnt="0"/>
      <dgm:spPr/>
      <dgm:t>
        <a:bodyPr/>
        <a:lstStyle/>
        <a:p>
          <a:endParaRPr lang="ru-RU"/>
        </a:p>
      </dgm:t>
    </dgm:pt>
    <dgm:pt modelId="{D71754BF-7186-4827-8DA4-88345E2DC0F4}" type="pres">
      <dgm:prSet presAssocID="{0847BB46-6BB8-4731-B8D2-005CCC2776DB}" presName="hierChild5" presStyleCnt="0"/>
      <dgm:spPr/>
      <dgm:t>
        <a:bodyPr/>
        <a:lstStyle/>
        <a:p>
          <a:endParaRPr lang="ru-RU"/>
        </a:p>
      </dgm:t>
    </dgm:pt>
    <dgm:pt modelId="{C820694D-D49D-419F-B810-72FD649C4F2D}" type="pres">
      <dgm:prSet presAssocID="{59D2DF48-68D8-4E64-BF65-535D64AE6B70}" presName="hierChild3" presStyleCnt="0"/>
      <dgm:spPr/>
      <dgm:t>
        <a:bodyPr/>
        <a:lstStyle/>
        <a:p>
          <a:endParaRPr lang="ru-RU"/>
        </a:p>
      </dgm:t>
    </dgm:pt>
  </dgm:ptLst>
  <dgm:cxnLst>
    <dgm:cxn modelId="{C360BC12-8A9D-47B4-88C7-0D2483EDA5E7}" type="presOf" srcId="{F696DC61-696B-4D8A-951F-CB573BB49F01}" destId="{92AC3CF7-A4BD-470C-A466-518557BD9B92}" srcOrd="1" destOrd="0" presId="urn:microsoft.com/office/officeart/2005/8/layout/orgChart1"/>
    <dgm:cxn modelId="{ADC07765-D385-4F18-9863-350E2519D4B7}" type="presOf" srcId="{902D1970-23F0-407B-82DB-C680B0AC9A9E}" destId="{FF31E81B-86F8-4AC8-8B3D-C04B2FF4F8BA}" srcOrd="0" destOrd="0" presId="urn:microsoft.com/office/officeart/2005/8/layout/orgChart1"/>
    <dgm:cxn modelId="{05ED74F9-0372-443D-87B5-BE44B234DF6C}" type="presOf" srcId="{2B129157-F479-42EC-AB96-5E32378FAF4E}" destId="{4D2E9228-EFD3-4DE8-ABDC-F2DA03ADA75E}" srcOrd="0" destOrd="0" presId="urn:microsoft.com/office/officeart/2005/8/layout/orgChart1"/>
    <dgm:cxn modelId="{682960ED-96CA-436C-9769-7DC349FB19AD}" srcId="{FDB02EE1-91BC-4019-93A6-4683D17D8422}" destId="{4D543FD0-F646-49E1-99E0-DC48764AFBE5}" srcOrd="2" destOrd="0" parTransId="{5C6539AD-76AC-4C55-AA1C-67E072CC359E}" sibTransId="{00C44C40-74E0-4447-A9CA-048E16480186}"/>
    <dgm:cxn modelId="{12A281A6-CC8F-40C3-9534-77BB5DB6C034}" srcId="{59D2DF48-68D8-4E64-BF65-535D64AE6B70}" destId="{FDB02EE1-91BC-4019-93A6-4683D17D8422}" srcOrd="1" destOrd="0" parTransId="{4F348DBF-089A-4B19-BD56-D1C26ADF4C63}" sibTransId="{AFDAB93D-0A5C-4961-AEF6-E6E705DC80BF}"/>
    <dgm:cxn modelId="{E0E96931-D2F1-47C8-9257-0357D8940FB4}" type="presOf" srcId="{FDB02EE1-91BC-4019-93A6-4683D17D8422}" destId="{691E8276-826B-4D01-9DE8-3BB84287D8A1}" srcOrd="0" destOrd="0" presId="urn:microsoft.com/office/officeart/2005/8/layout/orgChart1"/>
    <dgm:cxn modelId="{7679DBD1-5A1B-4953-9DE7-5C7C17A03848}" type="presOf" srcId="{DAEE0F2C-2B6F-4C1F-8838-C1C4132CFE72}" destId="{A2529C0B-9526-4446-A016-FB0FB2B192FD}" srcOrd="0" destOrd="0" presId="urn:microsoft.com/office/officeart/2005/8/layout/orgChart1"/>
    <dgm:cxn modelId="{EC455DDD-6560-4881-A495-7F79B4339BF3}" srcId="{03FE6C8C-6D52-4507-9A80-26C19B2BD0DD}" destId="{F696DC61-696B-4D8A-951F-CB573BB49F01}" srcOrd="1" destOrd="0" parTransId="{55629D48-60BB-4EDE-9EAD-76614F7DE3DB}" sibTransId="{DDB30DF9-1B48-41B6-8952-7C7B2B7CD04A}"/>
    <dgm:cxn modelId="{768900F0-1082-4AF7-86E0-4AD2EF154B76}" type="presOf" srcId="{B54F7128-A017-4FDF-82FA-7730790A6E32}" destId="{507F658F-136B-4A33-808B-1AE871DC5B62}" srcOrd="1" destOrd="0" presId="urn:microsoft.com/office/officeart/2005/8/layout/orgChart1"/>
    <dgm:cxn modelId="{1EC38719-8C81-47D5-B938-00C88A6E9C5D}" type="presOf" srcId="{CCD8A6A2-7972-4C25-ACFD-F33869FDCDF9}" destId="{1674207D-87C1-4F36-9125-41C913A9D5B3}" srcOrd="1" destOrd="0" presId="urn:microsoft.com/office/officeart/2005/8/layout/orgChart1"/>
    <dgm:cxn modelId="{E7791E52-C640-417D-9E06-9170D045BC20}" type="presOf" srcId="{59D2DF48-68D8-4E64-BF65-535D64AE6B70}" destId="{6CDD3205-45B5-4884-876B-5473322AC309}" srcOrd="0" destOrd="0" presId="urn:microsoft.com/office/officeart/2005/8/layout/orgChart1"/>
    <dgm:cxn modelId="{2CBD9596-B3EB-4325-B77A-29FC679B1E26}" srcId="{0847BB46-6BB8-4731-B8D2-005CCC2776DB}" destId="{B54F7128-A017-4FDF-82FA-7730790A6E32}" srcOrd="2" destOrd="0" parTransId="{37B0F15A-6B5B-4C76-A287-5182BFCD63A4}" sibTransId="{512248A0-6821-4C46-AFB3-32967A2A71B6}"/>
    <dgm:cxn modelId="{3A701C00-B890-4580-90A7-CFEAA39AE456}" srcId="{59D2DF48-68D8-4E64-BF65-535D64AE6B70}" destId="{03FE6C8C-6D52-4507-9A80-26C19B2BD0DD}" srcOrd="0" destOrd="0" parTransId="{02703365-2EBF-41A4-AF94-27E16289260F}" sibTransId="{4095B9B3-5EBD-47A2-917F-AFC4AADFA0FD}"/>
    <dgm:cxn modelId="{04051A8E-241B-4259-B3F0-9BC71A64B358}" type="presOf" srcId="{FDB02EE1-91BC-4019-93A6-4683D17D8422}" destId="{AE7B6298-AC89-43B3-865B-A532779AE246}" srcOrd="1" destOrd="0" presId="urn:microsoft.com/office/officeart/2005/8/layout/orgChart1"/>
    <dgm:cxn modelId="{DCB37DE1-5E16-460D-9FE2-8683FBA0BAA9}" type="presOf" srcId="{82AC08C2-6633-4719-B8FB-D0D3477CAE77}" destId="{66D63720-C4B2-49AE-B441-A1A71D139D92}" srcOrd="1" destOrd="0" presId="urn:microsoft.com/office/officeart/2005/8/layout/orgChart1"/>
    <dgm:cxn modelId="{236F4B55-857A-4241-AE0D-AD2A65B18023}" type="presOf" srcId="{8F881EB0-A48A-4BB4-A6DD-AC6698D6836C}" destId="{02035349-9228-4FF4-974D-9DB3EF274136}" srcOrd="1" destOrd="0" presId="urn:microsoft.com/office/officeart/2005/8/layout/orgChart1"/>
    <dgm:cxn modelId="{686D8884-12F4-49B3-9421-5D98A417F1D3}" srcId="{0847BB46-6BB8-4731-B8D2-005CCC2776DB}" destId="{116FE7D9-6FEF-4837-AD95-C73E7F3391F1}" srcOrd="0" destOrd="0" parTransId="{DAEE0F2C-2B6F-4C1F-8838-C1C4132CFE72}" sibTransId="{5E04F688-3531-4BFF-A73E-702E7377F6D2}"/>
    <dgm:cxn modelId="{F1EB0A0C-95B8-4E41-BE0C-8FD0B2F3F9ED}" type="presOf" srcId="{4D543FD0-F646-49E1-99E0-DC48764AFBE5}" destId="{760ACDC9-4627-4411-9272-35457552A759}" srcOrd="0" destOrd="0" presId="urn:microsoft.com/office/officeart/2005/8/layout/orgChart1"/>
    <dgm:cxn modelId="{A829177E-DDC9-4752-88B8-2E4579BC06F8}" type="presOf" srcId="{1D0A1EEC-D08E-44FC-B59C-09C91DDEE7CF}" destId="{DFED808D-209B-4211-B993-17E2F4696BAA}" srcOrd="0" destOrd="0" presId="urn:microsoft.com/office/officeart/2005/8/layout/orgChart1"/>
    <dgm:cxn modelId="{8D41E283-986E-41F9-B64B-BD2F641900F9}" type="presOf" srcId="{76B37C5E-5395-452A-9D7E-B4DA3338739E}" destId="{35BC538E-F23D-4160-823B-C04CABBCCDB5}" srcOrd="1" destOrd="0" presId="urn:microsoft.com/office/officeart/2005/8/layout/orgChart1"/>
    <dgm:cxn modelId="{0328A294-41D7-4E9B-B46D-A8EDBA09FDDE}" type="presOf" srcId="{902D1970-23F0-407B-82DB-C680B0AC9A9E}" destId="{953D959A-7C57-4B8A-9FE6-D9E0AD561737}" srcOrd="1" destOrd="0" presId="urn:microsoft.com/office/officeart/2005/8/layout/orgChart1"/>
    <dgm:cxn modelId="{49B588E4-0565-4E72-B11C-09946FB93EBF}" srcId="{03FE6C8C-6D52-4507-9A80-26C19B2BD0DD}" destId="{82AC08C2-6633-4719-B8FB-D0D3477CAE77}" srcOrd="2" destOrd="0" parTransId="{659E0BF8-6E02-462B-AB73-9947EBD0174A}" sibTransId="{250C0E42-8551-4760-8BC9-C8BE5768F18E}"/>
    <dgm:cxn modelId="{6BCED247-DF35-43C6-919D-C3BF81B36B48}" type="presOf" srcId="{0847BB46-6BB8-4731-B8D2-005CCC2776DB}" destId="{931A3820-A86F-4C5B-9222-B6813C060238}" srcOrd="1" destOrd="0" presId="urn:microsoft.com/office/officeart/2005/8/layout/orgChart1"/>
    <dgm:cxn modelId="{FC9ED066-2609-4BB7-977F-FDE4065E8AC7}" type="presOf" srcId="{3402E747-EFF3-4D9C-9CE8-4E7A92C16FD4}" destId="{7497562E-86D3-4B79-807F-6618BE41396F}" srcOrd="1" destOrd="0" presId="urn:microsoft.com/office/officeart/2005/8/layout/orgChart1"/>
    <dgm:cxn modelId="{E07C13A3-CC18-441F-90B0-06153BE1427F}" type="presOf" srcId="{F525B5AC-B77C-4ECE-8B6F-798B301421B6}" destId="{C197DEF0-E4C0-4DE2-94F6-0B12691EC46D}" srcOrd="0" destOrd="0" presId="urn:microsoft.com/office/officeart/2005/8/layout/orgChart1"/>
    <dgm:cxn modelId="{ADEB581A-6DB7-4403-9B25-576CB8AD827F}" type="presOf" srcId="{659E0BF8-6E02-462B-AB73-9947EBD0174A}" destId="{9BD505C6-5F1A-4EB8-BC26-71B840718DDF}" srcOrd="0" destOrd="0" presId="urn:microsoft.com/office/officeart/2005/8/layout/orgChart1"/>
    <dgm:cxn modelId="{A33C004A-BE4B-4807-B645-FBB5A4CAA852}" type="presOf" srcId="{5C6539AD-76AC-4C55-AA1C-67E072CC359E}" destId="{D4514A5C-3B56-46F5-99AD-4B42358A1145}" srcOrd="0" destOrd="0" presId="urn:microsoft.com/office/officeart/2005/8/layout/orgChart1"/>
    <dgm:cxn modelId="{3F54A208-14D8-4F7A-ADA3-95DAA257B741}" type="presOf" srcId="{E8428127-364A-4B91-8EDD-50809740EC4C}" destId="{A3D25252-3EDA-4FDB-8D69-3AEFE19EF632}" srcOrd="0" destOrd="0" presId="urn:microsoft.com/office/officeart/2005/8/layout/orgChart1"/>
    <dgm:cxn modelId="{7C051EF3-E418-492A-AB93-7561FBC56A80}" type="presOf" srcId="{4D543FD0-F646-49E1-99E0-DC48764AFBE5}" destId="{1228243E-6E4F-49A6-8DE4-B6B464B4E2F0}" srcOrd="1" destOrd="0" presId="urn:microsoft.com/office/officeart/2005/8/layout/orgChart1"/>
    <dgm:cxn modelId="{81EEBA1F-E053-406D-8560-FE9608870C58}" type="presOf" srcId="{4A273F63-4F3E-4FE1-AA43-0E6C889D4172}" destId="{4E8E3AFB-8E88-41F8-97DB-DB9B6327893C}" srcOrd="1" destOrd="0" presId="urn:microsoft.com/office/officeart/2005/8/layout/orgChart1"/>
    <dgm:cxn modelId="{C0DA6292-6F30-46E1-A4BB-2BF8674B1C82}" type="presOf" srcId="{2B129157-F479-42EC-AB96-5E32378FAF4E}" destId="{B4DA1F7C-4DE3-4482-9C20-3968C5F59032}" srcOrd="1" destOrd="0" presId="urn:microsoft.com/office/officeart/2005/8/layout/orgChart1"/>
    <dgm:cxn modelId="{E4DEA742-0E08-468F-8E1B-4D0618290BDA}" srcId="{FDB02EE1-91BC-4019-93A6-4683D17D8422}" destId="{76B37C5E-5395-452A-9D7E-B4DA3338739E}" srcOrd="3" destOrd="0" parTransId="{192314A5-7342-4712-928E-43C9FD5D867B}" sibTransId="{6CCEE898-2598-4B62-8416-112348580AE8}"/>
    <dgm:cxn modelId="{D2D9EC97-52CA-4114-9934-1B1373A03E16}" type="presOf" srcId="{76B37C5E-5395-452A-9D7E-B4DA3338739E}" destId="{E01DC357-342A-4B6F-82C8-0BCAD79CC15C}" srcOrd="0" destOrd="0" presId="urn:microsoft.com/office/officeart/2005/8/layout/orgChart1"/>
    <dgm:cxn modelId="{7B08040B-AC7F-41D3-A24D-0AB3AAB95948}" srcId="{0847BB46-6BB8-4731-B8D2-005CCC2776DB}" destId="{902D1970-23F0-407B-82DB-C680B0AC9A9E}" srcOrd="1" destOrd="0" parTransId="{84FFCD72-33D0-4E3D-942D-EA8D84DC3F7F}" sibTransId="{0785C65D-98BB-465F-8A0F-1C6E03345079}"/>
    <dgm:cxn modelId="{A177D96F-5394-4EC7-8BA9-886EBDCD6974}" type="presOf" srcId="{03FE6C8C-6D52-4507-9A80-26C19B2BD0DD}" destId="{562B596B-253C-41FA-8C05-302D871A402D}" srcOrd="1" destOrd="0" presId="urn:microsoft.com/office/officeart/2005/8/layout/orgChart1"/>
    <dgm:cxn modelId="{982D2E24-8B93-4D43-A941-7DBA686AAB5A}" type="presOf" srcId="{82AC08C2-6633-4719-B8FB-D0D3477CAE77}" destId="{9EB3AA3F-5163-4D53-BF08-31EFB7E3C297}" srcOrd="0" destOrd="0" presId="urn:microsoft.com/office/officeart/2005/8/layout/orgChart1"/>
    <dgm:cxn modelId="{6FBB7A1A-A350-4BFE-8CC4-5A382F200999}" type="presOf" srcId="{B54F7128-A017-4FDF-82FA-7730790A6E32}" destId="{583B4061-531F-4388-AB68-23625AD8DD76}" srcOrd="0" destOrd="0" presId="urn:microsoft.com/office/officeart/2005/8/layout/orgChart1"/>
    <dgm:cxn modelId="{9504E835-8095-4541-ACB7-A5115036AE73}" type="presOf" srcId="{116FE7D9-6FEF-4837-AD95-C73E7F3391F1}" destId="{35EDDF6E-EC30-47E1-95B5-15C802E30BE2}" srcOrd="0" destOrd="0" presId="urn:microsoft.com/office/officeart/2005/8/layout/orgChart1"/>
    <dgm:cxn modelId="{12888C14-C570-4834-8BBC-BC7BD7029FE3}" type="presOf" srcId="{0A7CD9E9-B44C-4A35-A89B-31F0CC6B3E23}" destId="{A61B2268-E9FA-44D5-A1CC-F6DFF34F1CFC}" srcOrd="0" destOrd="0" presId="urn:microsoft.com/office/officeart/2005/8/layout/orgChart1"/>
    <dgm:cxn modelId="{1CA6968B-619B-44EC-B0EF-73D931C90230}" type="presOf" srcId="{53E05791-2573-486E-800D-1F0CFE4CD88D}" destId="{76F205CC-9026-42B5-B233-9E70814C3006}" srcOrd="0" destOrd="0" presId="urn:microsoft.com/office/officeart/2005/8/layout/orgChart1"/>
    <dgm:cxn modelId="{E4E5D253-60E5-460D-B239-1B6BD6E6D2AD}" type="presOf" srcId="{55629D48-60BB-4EDE-9EAD-76614F7DE3DB}" destId="{07E75228-BBD6-4C66-A11B-2D4CFC64E9A9}" srcOrd="0" destOrd="0" presId="urn:microsoft.com/office/officeart/2005/8/layout/orgChart1"/>
    <dgm:cxn modelId="{B8EF2022-CE9A-42C3-A047-3C64A9AA5DDA}" type="presOf" srcId="{A1427518-7246-4119-97F4-78F28B00599B}" destId="{692250C1-8BBD-4A50-B5A4-F6FB1B7A6FA8}" srcOrd="0" destOrd="0" presId="urn:microsoft.com/office/officeart/2005/8/layout/orgChart1"/>
    <dgm:cxn modelId="{34707F55-0C1E-4CC6-A965-C14754619DAF}" srcId="{03FE6C8C-6D52-4507-9A80-26C19B2BD0DD}" destId="{2B129157-F479-42EC-AB96-5E32378FAF4E}" srcOrd="4" destOrd="0" parTransId="{FE3EFF75-558C-4F14-95A8-6B2B1F028D20}" sibTransId="{386E70F4-F3AF-4018-8328-D8F05857FC26}"/>
    <dgm:cxn modelId="{C4DB019A-ED9B-41A0-B769-78B3954F1760}" srcId="{FDB02EE1-91BC-4019-93A6-4683D17D8422}" destId="{F525B5AC-B77C-4ECE-8B6F-798B301421B6}" srcOrd="1" destOrd="0" parTransId="{53E05791-2573-486E-800D-1F0CFE4CD88D}" sibTransId="{D1411E08-98A6-49F1-B8EB-B5BB09DFA3FE}"/>
    <dgm:cxn modelId="{6E07AA32-3A82-4DC2-A32B-BF35DC4D67F7}" srcId="{FDB02EE1-91BC-4019-93A6-4683D17D8422}" destId="{8F881EB0-A48A-4BB4-A6DD-AC6698D6836C}" srcOrd="0" destOrd="0" parTransId="{CFE35F46-CFA0-4D3D-936E-0A4A0C9AB173}" sibTransId="{FBC5C934-2920-43B1-9E86-F5259DB97286}"/>
    <dgm:cxn modelId="{D52E00AD-02F3-4D9A-8940-6456B64521F6}" srcId="{0847BB46-6BB8-4731-B8D2-005CCC2776DB}" destId="{1D0A1EEC-D08E-44FC-B59C-09C91DDEE7CF}" srcOrd="3" destOrd="0" parTransId="{E8428127-364A-4B91-8EDD-50809740EC4C}" sibTransId="{D4708188-8DB8-4F88-B763-BB64D54C3536}"/>
    <dgm:cxn modelId="{7E98D2E7-1B5E-4CE3-A6B4-167296D11402}" type="presOf" srcId="{37B0F15A-6B5B-4C76-A287-5182BFCD63A4}" destId="{4863CC54-D8BB-47F5-9E8D-7AD79055ECDF}" srcOrd="0" destOrd="0" presId="urn:microsoft.com/office/officeart/2005/8/layout/orgChart1"/>
    <dgm:cxn modelId="{20D59810-16B6-494C-83DB-3462166F0873}" type="presOf" srcId="{192314A5-7342-4712-928E-43C9FD5D867B}" destId="{43D89578-9574-45A4-A45C-F3347E5850FE}" srcOrd="0" destOrd="0" presId="urn:microsoft.com/office/officeart/2005/8/layout/orgChart1"/>
    <dgm:cxn modelId="{F4D81A6F-D54F-4E59-8A94-176B1B8462B3}" type="presOf" srcId="{59D2DF48-68D8-4E64-BF65-535D64AE6B70}" destId="{18C04DF2-EE92-4645-A281-482BE6CD3851}" srcOrd="1" destOrd="0" presId="urn:microsoft.com/office/officeart/2005/8/layout/orgChart1"/>
    <dgm:cxn modelId="{C1B0129F-24E2-48C0-88B0-64BDF0EE31A4}" type="presOf" srcId="{1D0A1EEC-D08E-44FC-B59C-09C91DDEE7CF}" destId="{1F264AC6-786A-4C14-AA45-C6E2FDA8A9EB}" srcOrd="1" destOrd="0" presId="urn:microsoft.com/office/officeart/2005/8/layout/orgChart1"/>
    <dgm:cxn modelId="{6A891E5A-4C66-49D1-BE73-4C6013B8DADE}" type="presOf" srcId="{84FFCD72-33D0-4E3D-942D-EA8D84DC3F7F}" destId="{067A646E-7C18-48F4-8332-63EF60C66C34}" srcOrd="0" destOrd="0" presId="urn:microsoft.com/office/officeart/2005/8/layout/orgChart1"/>
    <dgm:cxn modelId="{9A7AE0FF-1465-40B5-AB02-75A7CF79CA5B}" type="presOf" srcId="{4A273F63-4F3E-4FE1-AA43-0E6C889D4172}" destId="{F85A71DA-C97D-437E-B58B-0749BD9130BD}" srcOrd="0" destOrd="0" presId="urn:microsoft.com/office/officeart/2005/8/layout/orgChart1"/>
    <dgm:cxn modelId="{DA60BA84-8E8E-427D-82FC-FE08E631FF6F}" type="presOf" srcId="{3402E747-EFF3-4D9C-9CE8-4E7A92C16FD4}" destId="{AA9F77C5-3171-4AF0-8BA5-D4555BD250CF}" srcOrd="0" destOrd="0" presId="urn:microsoft.com/office/officeart/2005/8/layout/orgChart1"/>
    <dgm:cxn modelId="{2A23FE15-8504-438C-9EB3-D2501724EEC4}" type="presOf" srcId="{1C469686-4516-4ECA-828C-7DF97231E60A}" destId="{F32E07C7-CC59-443B-8C08-01BE59F053BC}" srcOrd="0" destOrd="0" presId="urn:microsoft.com/office/officeart/2005/8/layout/orgChart1"/>
    <dgm:cxn modelId="{FC935949-318E-4778-93AA-A653E5F36CF4}" type="presOf" srcId="{4F348DBF-089A-4B19-BD56-D1C26ADF4C63}" destId="{6BF65353-B62B-46F3-BCC5-DCF606F5FACE}" srcOrd="0" destOrd="0" presId="urn:microsoft.com/office/officeart/2005/8/layout/orgChart1"/>
    <dgm:cxn modelId="{C14182BE-9779-45B3-8791-81E0D298474F}" srcId="{FDB02EE1-91BC-4019-93A6-4683D17D8422}" destId="{3402E747-EFF3-4D9C-9CE8-4E7A92C16FD4}" srcOrd="4" destOrd="0" parTransId="{A1427518-7246-4119-97F4-78F28B00599B}" sibTransId="{EB72D035-A2FE-4967-A321-CA78855EE86A}"/>
    <dgm:cxn modelId="{55171D3A-1988-46ED-8072-DC23CD5CB515}" srcId="{59D2DF48-68D8-4E64-BF65-535D64AE6B70}" destId="{0847BB46-6BB8-4731-B8D2-005CCC2776DB}" srcOrd="2" destOrd="0" parTransId="{0A7CD9E9-B44C-4A35-A89B-31F0CC6B3E23}" sibTransId="{64C02A8F-DDE8-4200-A8E0-197DA639B412}"/>
    <dgm:cxn modelId="{CF6CB3D5-53A7-48A4-BDF0-41E370FB6B38}" srcId="{1C469686-4516-4ECA-828C-7DF97231E60A}" destId="{59D2DF48-68D8-4E64-BF65-535D64AE6B70}" srcOrd="0" destOrd="0" parTransId="{2D949AFE-91C8-4BB0-B8A7-D5A9B9A9B169}" sibTransId="{AE8B2204-7C1D-44AD-BCDE-8421857CA112}"/>
    <dgm:cxn modelId="{ADA40919-6C53-42B6-A04A-A8A013A25AAC}" type="presOf" srcId="{CFE35F46-CFA0-4D3D-936E-0A4A0C9AB173}" destId="{9D6229A6-04E1-41F0-A656-5BF176486AE3}" srcOrd="0" destOrd="0" presId="urn:microsoft.com/office/officeart/2005/8/layout/orgChart1"/>
    <dgm:cxn modelId="{492FA6C5-14E9-408C-AF8E-85697725B9FD}" type="presOf" srcId="{116FE7D9-6FEF-4837-AD95-C73E7F3391F1}" destId="{D21EE4B4-AAB8-4D5E-B30F-9D4AEC0A8EF0}" srcOrd="1" destOrd="0" presId="urn:microsoft.com/office/officeart/2005/8/layout/orgChart1"/>
    <dgm:cxn modelId="{B321E9E1-786D-4704-986B-0A27738DC114}" type="presOf" srcId="{F696DC61-696B-4D8A-951F-CB573BB49F01}" destId="{9F0E12FC-5999-4876-A6DB-432F2F8D8DBB}" srcOrd="0" destOrd="0" presId="urn:microsoft.com/office/officeart/2005/8/layout/orgChart1"/>
    <dgm:cxn modelId="{715C9B26-513A-4B5F-90CE-48C1AA6D517E}" type="presOf" srcId="{5FC44B1F-6221-4698-982B-0D5771643474}" destId="{439432AB-3247-4075-A85B-8090E3978AEC}" srcOrd="0" destOrd="0" presId="urn:microsoft.com/office/officeart/2005/8/layout/orgChart1"/>
    <dgm:cxn modelId="{B73105CE-05B6-41BE-ACC6-C7AECEF61D45}" type="presOf" srcId="{02703365-2EBF-41A4-AF94-27E16289260F}" destId="{86CFE52E-BCB0-4E75-B375-E7FF7A9BE9FD}" srcOrd="0" destOrd="0" presId="urn:microsoft.com/office/officeart/2005/8/layout/orgChart1"/>
    <dgm:cxn modelId="{4DBE23E9-3A5B-4A9A-BCDD-52BDC5533D25}" type="presOf" srcId="{03FE6C8C-6D52-4507-9A80-26C19B2BD0DD}" destId="{9E18F96E-0413-4EBA-8226-23938C13C657}" srcOrd="0" destOrd="0" presId="urn:microsoft.com/office/officeart/2005/8/layout/orgChart1"/>
    <dgm:cxn modelId="{26BF9D2B-FDC3-42A8-B958-2B6F1DBAB458}" type="presOf" srcId="{F525B5AC-B77C-4ECE-8B6F-798B301421B6}" destId="{6764DAF2-4255-4CD0-B52B-FAD7A97EC49F}" srcOrd="1" destOrd="0" presId="urn:microsoft.com/office/officeart/2005/8/layout/orgChart1"/>
    <dgm:cxn modelId="{AE1B38F1-322C-46B0-B7A7-FA17337B7B47}" type="presOf" srcId="{FE3EFF75-558C-4F14-95A8-6B2B1F028D20}" destId="{29FAFEE9-306A-4F0D-ACB2-A864950D2EAD}" srcOrd="0" destOrd="0" presId="urn:microsoft.com/office/officeart/2005/8/layout/orgChart1"/>
    <dgm:cxn modelId="{DE50E118-7CDA-46F8-ACB2-FFC719063D69}" type="presOf" srcId="{0847BB46-6BB8-4731-B8D2-005CCC2776DB}" destId="{8B68FC9C-AFDA-4E21-BDEB-0A6CCC75504F}" srcOrd="0" destOrd="0" presId="urn:microsoft.com/office/officeart/2005/8/layout/orgChart1"/>
    <dgm:cxn modelId="{D418C9CD-6190-44B8-9A61-E0A1C47E2F1F}" type="presOf" srcId="{44F7DBBA-5C41-470E-A254-9BD490632AF2}" destId="{3EDEE3E2-8771-4945-AEC0-2131C4F001E5}" srcOrd="0" destOrd="0" presId="urn:microsoft.com/office/officeart/2005/8/layout/orgChart1"/>
    <dgm:cxn modelId="{25CDB92A-2ED7-4065-9917-1EE3AB312777}" type="presOf" srcId="{8F881EB0-A48A-4BB4-A6DD-AC6698D6836C}" destId="{3B7C804F-5369-4C15-818C-068B874B9BF6}" srcOrd="0" destOrd="0" presId="urn:microsoft.com/office/officeart/2005/8/layout/orgChart1"/>
    <dgm:cxn modelId="{FFD3AD96-7C30-4FB9-8B70-9813F83C265C}" srcId="{03FE6C8C-6D52-4507-9A80-26C19B2BD0DD}" destId="{4A273F63-4F3E-4FE1-AA43-0E6C889D4172}" srcOrd="0" destOrd="0" parTransId="{5FC44B1F-6221-4698-982B-0D5771643474}" sibTransId="{9D82F006-E601-4DBE-8F2A-D79DD7A3957B}"/>
    <dgm:cxn modelId="{F83E7158-A0A8-4DBA-A5A0-5C11D1C365D8}" srcId="{03FE6C8C-6D52-4507-9A80-26C19B2BD0DD}" destId="{CCD8A6A2-7972-4C25-ACFD-F33869FDCDF9}" srcOrd="3" destOrd="0" parTransId="{44F7DBBA-5C41-470E-A254-9BD490632AF2}" sibTransId="{D10371DD-EDB0-4843-8AB4-963766486059}"/>
    <dgm:cxn modelId="{7F946B0B-449D-4008-BCEA-A62DC2901A4F}" type="presOf" srcId="{CCD8A6A2-7972-4C25-ACFD-F33869FDCDF9}" destId="{7FF13013-892C-42EA-AA74-D12FD69B0340}" srcOrd="0" destOrd="0" presId="urn:microsoft.com/office/officeart/2005/8/layout/orgChart1"/>
    <dgm:cxn modelId="{7EACBA02-8370-4217-9370-91CFC06ADB13}" type="presParOf" srcId="{F32E07C7-CC59-443B-8C08-01BE59F053BC}" destId="{F1CBF2DA-FACE-4E81-8AB4-7664EA79002B}" srcOrd="0" destOrd="0" presId="urn:microsoft.com/office/officeart/2005/8/layout/orgChart1"/>
    <dgm:cxn modelId="{AAE4B4C3-9848-46EA-AEC9-F7930FE29BBF}" type="presParOf" srcId="{F1CBF2DA-FACE-4E81-8AB4-7664EA79002B}" destId="{C461672C-81C8-4EF5-8E5C-3D9FCCF61BF9}" srcOrd="0" destOrd="0" presId="urn:microsoft.com/office/officeart/2005/8/layout/orgChart1"/>
    <dgm:cxn modelId="{A3A7667A-EE94-4D32-AA3E-FB7BB8BD239C}" type="presParOf" srcId="{C461672C-81C8-4EF5-8E5C-3D9FCCF61BF9}" destId="{6CDD3205-45B5-4884-876B-5473322AC309}" srcOrd="0" destOrd="0" presId="urn:microsoft.com/office/officeart/2005/8/layout/orgChart1"/>
    <dgm:cxn modelId="{01FB78C1-7264-428D-88F0-0BEF1B254F41}" type="presParOf" srcId="{C461672C-81C8-4EF5-8E5C-3D9FCCF61BF9}" destId="{18C04DF2-EE92-4645-A281-482BE6CD3851}" srcOrd="1" destOrd="0" presId="urn:microsoft.com/office/officeart/2005/8/layout/orgChart1"/>
    <dgm:cxn modelId="{CE4CC549-559C-4569-880B-BA93E4D5F2B3}" type="presParOf" srcId="{F1CBF2DA-FACE-4E81-8AB4-7664EA79002B}" destId="{583DB90B-E97A-4D18-987E-F67468257604}" srcOrd="1" destOrd="0" presId="urn:microsoft.com/office/officeart/2005/8/layout/orgChart1"/>
    <dgm:cxn modelId="{66BD797B-F747-40E7-9519-53699A0B92F8}" type="presParOf" srcId="{583DB90B-E97A-4D18-987E-F67468257604}" destId="{86CFE52E-BCB0-4E75-B375-E7FF7A9BE9FD}" srcOrd="0" destOrd="0" presId="urn:microsoft.com/office/officeart/2005/8/layout/orgChart1"/>
    <dgm:cxn modelId="{8C75AB2E-89BF-4E2E-8F95-B5EAEBE604A8}" type="presParOf" srcId="{583DB90B-E97A-4D18-987E-F67468257604}" destId="{226651B0-F725-450D-891F-2A4EE6D61B1A}" srcOrd="1" destOrd="0" presId="urn:microsoft.com/office/officeart/2005/8/layout/orgChart1"/>
    <dgm:cxn modelId="{A008755A-54EB-41DC-AF11-99AA82B561AD}" type="presParOf" srcId="{226651B0-F725-450D-891F-2A4EE6D61B1A}" destId="{CE50952B-9515-4E96-9C14-08EA7BF2F6D0}" srcOrd="0" destOrd="0" presId="urn:microsoft.com/office/officeart/2005/8/layout/orgChart1"/>
    <dgm:cxn modelId="{0D0630CA-B5AC-4955-A3DE-7F9EC3E4DEB0}" type="presParOf" srcId="{CE50952B-9515-4E96-9C14-08EA7BF2F6D0}" destId="{9E18F96E-0413-4EBA-8226-23938C13C657}" srcOrd="0" destOrd="0" presId="urn:microsoft.com/office/officeart/2005/8/layout/orgChart1"/>
    <dgm:cxn modelId="{53B4CADC-5BDC-4998-B3F5-289CFB7F29B0}" type="presParOf" srcId="{CE50952B-9515-4E96-9C14-08EA7BF2F6D0}" destId="{562B596B-253C-41FA-8C05-302D871A402D}" srcOrd="1" destOrd="0" presId="urn:microsoft.com/office/officeart/2005/8/layout/orgChart1"/>
    <dgm:cxn modelId="{D28C34F0-4DCD-420D-B593-91D85046AF72}" type="presParOf" srcId="{226651B0-F725-450D-891F-2A4EE6D61B1A}" destId="{B84DCFB4-DDF8-4368-A730-0F6AF4B3A5E3}" srcOrd="1" destOrd="0" presId="urn:microsoft.com/office/officeart/2005/8/layout/orgChart1"/>
    <dgm:cxn modelId="{14DFB673-95CE-4776-AA1C-1010BCAA84B4}" type="presParOf" srcId="{B84DCFB4-DDF8-4368-A730-0F6AF4B3A5E3}" destId="{439432AB-3247-4075-A85B-8090E3978AEC}" srcOrd="0" destOrd="0" presId="urn:microsoft.com/office/officeart/2005/8/layout/orgChart1"/>
    <dgm:cxn modelId="{F822E599-9B2B-4228-A62D-EE673A2DE9EE}" type="presParOf" srcId="{B84DCFB4-DDF8-4368-A730-0F6AF4B3A5E3}" destId="{326E3025-62A0-42FF-AEC2-5C125FE34491}" srcOrd="1" destOrd="0" presId="urn:microsoft.com/office/officeart/2005/8/layout/orgChart1"/>
    <dgm:cxn modelId="{6155B9DC-B3E5-449D-907F-C2F4068657E8}" type="presParOf" srcId="{326E3025-62A0-42FF-AEC2-5C125FE34491}" destId="{0E4AA91A-41F1-447D-9DC7-319D1A6D498E}" srcOrd="0" destOrd="0" presId="urn:microsoft.com/office/officeart/2005/8/layout/orgChart1"/>
    <dgm:cxn modelId="{0FD7F439-56CD-4677-B242-14E8B6538D94}" type="presParOf" srcId="{0E4AA91A-41F1-447D-9DC7-319D1A6D498E}" destId="{F85A71DA-C97D-437E-B58B-0749BD9130BD}" srcOrd="0" destOrd="0" presId="urn:microsoft.com/office/officeart/2005/8/layout/orgChart1"/>
    <dgm:cxn modelId="{C58CA6A1-6254-4281-88DF-75082884E731}" type="presParOf" srcId="{0E4AA91A-41F1-447D-9DC7-319D1A6D498E}" destId="{4E8E3AFB-8E88-41F8-97DB-DB9B6327893C}" srcOrd="1" destOrd="0" presId="urn:microsoft.com/office/officeart/2005/8/layout/orgChart1"/>
    <dgm:cxn modelId="{215A7D56-1129-4619-9BFB-F1628501CC49}" type="presParOf" srcId="{326E3025-62A0-42FF-AEC2-5C125FE34491}" destId="{77FA5550-124A-47B7-912A-F61E94B6063F}" srcOrd="1" destOrd="0" presId="urn:microsoft.com/office/officeart/2005/8/layout/orgChart1"/>
    <dgm:cxn modelId="{880E3A23-7A7C-432F-B6D9-DEE12E93245C}" type="presParOf" srcId="{326E3025-62A0-42FF-AEC2-5C125FE34491}" destId="{2561F049-C1FA-47F9-85AD-5FAB4D1D4D50}" srcOrd="2" destOrd="0" presId="urn:microsoft.com/office/officeart/2005/8/layout/orgChart1"/>
    <dgm:cxn modelId="{28A7EE10-4491-4A60-8B32-B6E24755AB5D}" type="presParOf" srcId="{B84DCFB4-DDF8-4368-A730-0F6AF4B3A5E3}" destId="{07E75228-BBD6-4C66-A11B-2D4CFC64E9A9}" srcOrd="2" destOrd="0" presId="urn:microsoft.com/office/officeart/2005/8/layout/orgChart1"/>
    <dgm:cxn modelId="{174B9D0D-ECEF-4DD9-BB2C-E16BD3B5F7F3}" type="presParOf" srcId="{B84DCFB4-DDF8-4368-A730-0F6AF4B3A5E3}" destId="{B9489B50-AE7E-4D92-AD12-DDEE326605EF}" srcOrd="3" destOrd="0" presId="urn:microsoft.com/office/officeart/2005/8/layout/orgChart1"/>
    <dgm:cxn modelId="{D19E7866-0A7F-46A8-A95D-6585C2C360C2}" type="presParOf" srcId="{B9489B50-AE7E-4D92-AD12-DDEE326605EF}" destId="{D32025AD-B161-420B-8F99-86730729DE2F}" srcOrd="0" destOrd="0" presId="urn:microsoft.com/office/officeart/2005/8/layout/orgChart1"/>
    <dgm:cxn modelId="{E045F527-F3F4-4080-A9BC-BECA46ABECC1}" type="presParOf" srcId="{D32025AD-B161-420B-8F99-86730729DE2F}" destId="{9F0E12FC-5999-4876-A6DB-432F2F8D8DBB}" srcOrd="0" destOrd="0" presId="urn:microsoft.com/office/officeart/2005/8/layout/orgChart1"/>
    <dgm:cxn modelId="{96976775-EEC4-4A63-9ED9-D79A83CB3A57}" type="presParOf" srcId="{D32025AD-B161-420B-8F99-86730729DE2F}" destId="{92AC3CF7-A4BD-470C-A466-518557BD9B92}" srcOrd="1" destOrd="0" presId="urn:microsoft.com/office/officeart/2005/8/layout/orgChart1"/>
    <dgm:cxn modelId="{C412DF72-EDF2-442B-8F47-AA09FFF8E902}" type="presParOf" srcId="{B9489B50-AE7E-4D92-AD12-DDEE326605EF}" destId="{B6FE3F1A-265A-4FF9-A54E-07A3161567FF}" srcOrd="1" destOrd="0" presId="urn:microsoft.com/office/officeart/2005/8/layout/orgChart1"/>
    <dgm:cxn modelId="{81D0935E-5B66-4CE4-B827-C0C806A32DFF}" type="presParOf" srcId="{B9489B50-AE7E-4D92-AD12-DDEE326605EF}" destId="{E1753EE2-EB84-4267-8819-983197E9B156}" srcOrd="2" destOrd="0" presId="urn:microsoft.com/office/officeart/2005/8/layout/orgChart1"/>
    <dgm:cxn modelId="{063294D4-AA27-4C02-BE6B-FE43639C701D}" type="presParOf" srcId="{B84DCFB4-DDF8-4368-A730-0F6AF4B3A5E3}" destId="{9BD505C6-5F1A-4EB8-BC26-71B840718DDF}" srcOrd="4" destOrd="0" presId="urn:microsoft.com/office/officeart/2005/8/layout/orgChart1"/>
    <dgm:cxn modelId="{7B075A86-96FB-4F2D-93F0-7A688BAD791E}" type="presParOf" srcId="{B84DCFB4-DDF8-4368-A730-0F6AF4B3A5E3}" destId="{F32980E5-81CF-4ACA-9863-FE836EDE43FA}" srcOrd="5" destOrd="0" presId="urn:microsoft.com/office/officeart/2005/8/layout/orgChart1"/>
    <dgm:cxn modelId="{F0528F31-161B-4B78-BBF4-9A9E14F35F84}" type="presParOf" srcId="{F32980E5-81CF-4ACA-9863-FE836EDE43FA}" destId="{8771A3CF-2DCF-4CD7-B459-09DC40A22A42}" srcOrd="0" destOrd="0" presId="urn:microsoft.com/office/officeart/2005/8/layout/orgChart1"/>
    <dgm:cxn modelId="{DE665B76-1C96-4663-B4C7-072315BE6499}" type="presParOf" srcId="{8771A3CF-2DCF-4CD7-B459-09DC40A22A42}" destId="{9EB3AA3F-5163-4D53-BF08-31EFB7E3C297}" srcOrd="0" destOrd="0" presId="urn:microsoft.com/office/officeart/2005/8/layout/orgChart1"/>
    <dgm:cxn modelId="{AFBC8CF4-76DF-4E90-8576-6733A28D0053}" type="presParOf" srcId="{8771A3CF-2DCF-4CD7-B459-09DC40A22A42}" destId="{66D63720-C4B2-49AE-B441-A1A71D139D92}" srcOrd="1" destOrd="0" presId="urn:microsoft.com/office/officeart/2005/8/layout/orgChart1"/>
    <dgm:cxn modelId="{3E74247D-6D09-453F-A509-97798C18EEE5}" type="presParOf" srcId="{F32980E5-81CF-4ACA-9863-FE836EDE43FA}" destId="{FD549481-C85C-4228-9057-D02E799FF943}" srcOrd="1" destOrd="0" presId="urn:microsoft.com/office/officeart/2005/8/layout/orgChart1"/>
    <dgm:cxn modelId="{7163F174-4EDB-4C5E-B528-FA3907BE6A1C}" type="presParOf" srcId="{F32980E5-81CF-4ACA-9863-FE836EDE43FA}" destId="{BA666723-770B-4A75-86FE-D7FFFF6FA237}" srcOrd="2" destOrd="0" presId="urn:microsoft.com/office/officeart/2005/8/layout/orgChart1"/>
    <dgm:cxn modelId="{F9EED442-161C-43E1-A5BA-8FABE360E81F}" type="presParOf" srcId="{B84DCFB4-DDF8-4368-A730-0F6AF4B3A5E3}" destId="{3EDEE3E2-8771-4945-AEC0-2131C4F001E5}" srcOrd="6" destOrd="0" presId="urn:microsoft.com/office/officeart/2005/8/layout/orgChart1"/>
    <dgm:cxn modelId="{DE65298D-239F-49D2-A3DE-37EF332C9BC2}" type="presParOf" srcId="{B84DCFB4-DDF8-4368-A730-0F6AF4B3A5E3}" destId="{1C887892-679C-4B34-A974-66217532340E}" srcOrd="7" destOrd="0" presId="urn:microsoft.com/office/officeart/2005/8/layout/orgChart1"/>
    <dgm:cxn modelId="{A1C94DAB-94E7-4C6D-A0BE-92B86B678DDA}" type="presParOf" srcId="{1C887892-679C-4B34-A974-66217532340E}" destId="{DC660C8D-B648-49CA-9DAD-C4DDA9D52459}" srcOrd="0" destOrd="0" presId="urn:microsoft.com/office/officeart/2005/8/layout/orgChart1"/>
    <dgm:cxn modelId="{490853DE-2344-4856-8323-796B0AE75F87}" type="presParOf" srcId="{DC660C8D-B648-49CA-9DAD-C4DDA9D52459}" destId="{7FF13013-892C-42EA-AA74-D12FD69B0340}" srcOrd="0" destOrd="0" presId="urn:microsoft.com/office/officeart/2005/8/layout/orgChart1"/>
    <dgm:cxn modelId="{46C152DA-CB01-4732-A6BD-379EA65ADC1D}" type="presParOf" srcId="{DC660C8D-B648-49CA-9DAD-C4DDA9D52459}" destId="{1674207D-87C1-4F36-9125-41C913A9D5B3}" srcOrd="1" destOrd="0" presId="urn:microsoft.com/office/officeart/2005/8/layout/orgChart1"/>
    <dgm:cxn modelId="{CA2FDF79-CA74-46F6-AA83-F7D9CBAE3DD6}" type="presParOf" srcId="{1C887892-679C-4B34-A974-66217532340E}" destId="{4874508F-EBEA-4730-8284-9DC4583B6246}" srcOrd="1" destOrd="0" presId="urn:microsoft.com/office/officeart/2005/8/layout/orgChart1"/>
    <dgm:cxn modelId="{9F87D670-F463-489E-A558-602A0E62FE5D}" type="presParOf" srcId="{1C887892-679C-4B34-A974-66217532340E}" destId="{63CE8CC2-5C64-4F98-9FFA-40B81D45DA58}" srcOrd="2" destOrd="0" presId="urn:microsoft.com/office/officeart/2005/8/layout/orgChart1"/>
    <dgm:cxn modelId="{210E1115-0546-4783-882B-B8EA78045373}" type="presParOf" srcId="{B84DCFB4-DDF8-4368-A730-0F6AF4B3A5E3}" destId="{29FAFEE9-306A-4F0D-ACB2-A864950D2EAD}" srcOrd="8" destOrd="0" presId="urn:microsoft.com/office/officeart/2005/8/layout/orgChart1"/>
    <dgm:cxn modelId="{3C3114E3-4D25-49A6-832A-6202ED10FA9A}" type="presParOf" srcId="{B84DCFB4-DDF8-4368-A730-0F6AF4B3A5E3}" destId="{6B0BFF42-6023-4317-B5A2-690B2231BABD}" srcOrd="9" destOrd="0" presId="urn:microsoft.com/office/officeart/2005/8/layout/orgChart1"/>
    <dgm:cxn modelId="{F56E3150-9223-423B-AAFF-B83FC6FF0589}" type="presParOf" srcId="{6B0BFF42-6023-4317-B5A2-690B2231BABD}" destId="{291782F1-437A-4FBD-A2E4-D2BE6989266A}" srcOrd="0" destOrd="0" presId="urn:microsoft.com/office/officeart/2005/8/layout/orgChart1"/>
    <dgm:cxn modelId="{05432B6B-B562-4541-BA97-C1DB32E8AD26}" type="presParOf" srcId="{291782F1-437A-4FBD-A2E4-D2BE6989266A}" destId="{4D2E9228-EFD3-4DE8-ABDC-F2DA03ADA75E}" srcOrd="0" destOrd="0" presId="urn:microsoft.com/office/officeart/2005/8/layout/orgChart1"/>
    <dgm:cxn modelId="{0FD3D62A-3D4C-4F58-921D-8ACDD5EDD7BB}" type="presParOf" srcId="{291782F1-437A-4FBD-A2E4-D2BE6989266A}" destId="{B4DA1F7C-4DE3-4482-9C20-3968C5F59032}" srcOrd="1" destOrd="0" presId="urn:microsoft.com/office/officeart/2005/8/layout/orgChart1"/>
    <dgm:cxn modelId="{3CD65587-1F2B-4B9E-8B82-A9DBCEDE549E}" type="presParOf" srcId="{6B0BFF42-6023-4317-B5A2-690B2231BABD}" destId="{149E4C49-C998-4CAC-96E7-55992F8BD00E}" srcOrd="1" destOrd="0" presId="urn:microsoft.com/office/officeart/2005/8/layout/orgChart1"/>
    <dgm:cxn modelId="{0BEF41DB-B5A1-4BA8-93D0-6641A168C399}" type="presParOf" srcId="{6B0BFF42-6023-4317-B5A2-690B2231BABD}" destId="{F8ADC1AC-8AC3-4F9D-B54D-B85E8580B3AA}" srcOrd="2" destOrd="0" presId="urn:microsoft.com/office/officeart/2005/8/layout/orgChart1"/>
    <dgm:cxn modelId="{44A7B48F-706F-4465-BAE5-701A21E181C7}" type="presParOf" srcId="{226651B0-F725-450D-891F-2A4EE6D61B1A}" destId="{37614288-C9CE-4F3C-BFF4-AB41581966AE}" srcOrd="2" destOrd="0" presId="urn:microsoft.com/office/officeart/2005/8/layout/orgChart1"/>
    <dgm:cxn modelId="{4F936312-E1E9-44F5-8E41-F975ABB8CE54}" type="presParOf" srcId="{583DB90B-E97A-4D18-987E-F67468257604}" destId="{6BF65353-B62B-46F3-BCC5-DCF606F5FACE}" srcOrd="2" destOrd="0" presId="urn:microsoft.com/office/officeart/2005/8/layout/orgChart1"/>
    <dgm:cxn modelId="{0A320F4A-D010-41FB-AB5B-BCE583BE6513}" type="presParOf" srcId="{583DB90B-E97A-4D18-987E-F67468257604}" destId="{1C9AEC7D-048F-42F9-9EA7-1066A2AE7D0C}" srcOrd="3" destOrd="0" presId="urn:microsoft.com/office/officeart/2005/8/layout/orgChart1"/>
    <dgm:cxn modelId="{8D3550C8-EE5C-45F4-AFA5-7D8F6C71459A}" type="presParOf" srcId="{1C9AEC7D-048F-42F9-9EA7-1066A2AE7D0C}" destId="{1F776088-02B5-4A36-8CC6-8A59311311E1}" srcOrd="0" destOrd="0" presId="urn:microsoft.com/office/officeart/2005/8/layout/orgChart1"/>
    <dgm:cxn modelId="{08DE8040-F108-4177-A3A8-16C507F83C4A}" type="presParOf" srcId="{1F776088-02B5-4A36-8CC6-8A59311311E1}" destId="{691E8276-826B-4D01-9DE8-3BB84287D8A1}" srcOrd="0" destOrd="0" presId="urn:microsoft.com/office/officeart/2005/8/layout/orgChart1"/>
    <dgm:cxn modelId="{AA59DC38-7C7F-4C7A-A773-B00ACA284BFD}" type="presParOf" srcId="{1F776088-02B5-4A36-8CC6-8A59311311E1}" destId="{AE7B6298-AC89-43B3-865B-A532779AE246}" srcOrd="1" destOrd="0" presId="urn:microsoft.com/office/officeart/2005/8/layout/orgChart1"/>
    <dgm:cxn modelId="{43E45B68-A4E7-4978-8C55-5A15FF2F76F6}" type="presParOf" srcId="{1C9AEC7D-048F-42F9-9EA7-1066A2AE7D0C}" destId="{49AC3B60-3986-4291-BCF9-EC48D6E47533}" srcOrd="1" destOrd="0" presId="urn:microsoft.com/office/officeart/2005/8/layout/orgChart1"/>
    <dgm:cxn modelId="{6CC88350-98D9-44E8-A678-8F521E93D8FD}" type="presParOf" srcId="{49AC3B60-3986-4291-BCF9-EC48D6E47533}" destId="{9D6229A6-04E1-41F0-A656-5BF176486AE3}" srcOrd="0" destOrd="0" presId="urn:microsoft.com/office/officeart/2005/8/layout/orgChart1"/>
    <dgm:cxn modelId="{CB3FD60B-3E1E-4BD2-B638-A454AFD22994}" type="presParOf" srcId="{49AC3B60-3986-4291-BCF9-EC48D6E47533}" destId="{BB0EDEC9-3F5E-46E4-80B9-F32F8CBF4EB3}" srcOrd="1" destOrd="0" presId="urn:microsoft.com/office/officeart/2005/8/layout/orgChart1"/>
    <dgm:cxn modelId="{3F52BF6B-3CAC-45A9-A287-D951DCF25F7D}" type="presParOf" srcId="{BB0EDEC9-3F5E-46E4-80B9-F32F8CBF4EB3}" destId="{B51B41EA-64BA-4673-A569-5AD95C512A5E}" srcOrd="0" destOrd="0" presId="urn:microsoft.com/office/officeart/2005/8/layout/orgChart1"/>
    <dgm:cxn modelId="{3E25DAAB-3BB5-4953-904E-0E97B23CCBEA}" type="presParOf" srcId="{B51B41EA-64BA-4673-A569-5AD95C512A5E}" destId="{3B7C804F-5369-4C15-818C-068B874B9BF6}" srcOrd="0" destOrd="0" presId="urn:microsoft.com/office/officeart/2005/8/layout/orgChart1"/>
    <dgm:cxn modelId="{81BDDDEB-69A9-439C-94E5-009438B12FF8}" type="presParOf" srcId="{B51B41EA-64BA-4673-A569-5AD95C512A5E}" destId="{02035349-9228-4FF4-974D-9DB3EF274136}" srcOrd="1" destOrd="0" presId="urn:microsoft.com/office/officeart/2005/8/layout/orgChart1"/>
    <dgm:cxn modelId="{D5883DDB-6FB6-45ED-8C08-FB00E1D17F2B}" type="presParOf" srcId="{BB0EDEC9-3F5E-46E4-80B9-F32F8CBF4EB3}" destId="{31903078-DFEF-4475-B9EC-1AEBC1D8626E}" srcOrd="1" destOrd="0" presId="urn:microsoft.com/office/officeart/2005/8/layout/orgChart1"/>
    <dgm:cxn modelId="{19DF574D-1186-45E0-B666-E7F82BA643AA}" type="presParOf" srcId="{BB0EDEC9-3F5E-46E4-80B9-F32F8CBF4EB3}" destId="{04B3A2BD-FA64-42AF-A265-2B11D42697AD}" srcOrd="2" destOrd="0" presId="urn:microsoft.com/office/officeart/2005/8/layout/orgChart1"/>
    <dgm:cxn modelId="{3E57B520-FFFB-4222-B185-74740FF0F28A}" type="presParOf" srcId="{49AC3B60-3986-4291-BCF9-EC48D6E47533}" destId="{76F205CC-9026-42B5-B233-9E70814C3006}" srcOrd="2" destOrd="0" presId="urn:microsoft.com/office/officeart/2005/8/layout/orgChart1"/>
    <dgm:cxn modelId="{3A51D5DA-1017-46E8-9345-5680B9C40397}" type="presParOf" srcId="{49AC3B60-3986-4291-BCF9-EC48D6E47533}" destId="{9F2A6F8F-1F6F-4912-9B5B-FCE57F1D74CA}" srcOrd="3" destOrd="0" presId="urn:microsoft.com/office/officeart/2005/8/layout/orgChart1"/>
    <dgm:cxn modelId="{9A43331E-3E1E-4640-8910-16CB9C02C68F}" type="presParOf" srcId="{9F2A6F8F-1F6F-4912-9B5B-FCE57F1D74CA}" destId="{A7239B3D-3592-4B15-BD59-ED6DF9F2807A}" srcOrd="0" destOrd="0" presId="urn:microsoft.com/office/officeart/2005/8/layout/orgChart1"/>
    <dgm:cxn modelId="{EF0CE207-C4C3-4439-9000-B8B5E5540AF5}" type="presParOf" srcId="{A7239B3D-3592-4B15-BD59-ED6DF9F2807A}" destId="{C197DEF0-E4C0-4DE2-94F6-0B12691EC46D}" srcOrd="0" destOrd="0" presId="urn:microsoft.com/office/officeart/2005/8/layout/orgChart1"/>
    <dgm:cxn modelId="{9BB12120-6F19-4948-AEF3-DC4A1B17A5FF}" type="presParOf" srcId="{A7239B3D-3592-4B15-BD59-ED6DF9F2807A}" destId="{6764DAF2-4255-4CD0-B52B-FAD7A97EC49F}" srcOrd="1" destOrd="0" presId="urn:microsoft.com/office/officeart/2005/8/layout/orgChart1"/>
    <dgm:cxn modelId="{7D87276A-EE93-4277-99C8-CBED5F9B853E}" type="presParOf" srcId="{9F2A6F8F-1F6F-4912-9B5B-FCE57F1D74CA}" destId="{5E85D5B7-D8FC-4C5A-8166-913E88F44EEC}" srcOrd="1" destOrd="0" presId="urn:microsoft.com/office/officeart/2005/8/layout/orgChart1"/>
    <dgm:cxn modelId="{EBED4716-A93E-4FF8-A21B-A3C1E70DF94F}" type="presParOf" srcId="{9F2A6F8F-1F6F-4912-9B5B-FCE57F1D74CA}" destId="{444790B5-DC7D-40EF-9B1C-EBD6947EE0CD}" srcOrd="2" destOrd="0" presId="urn:microsoft.com/office/officeart/2005/8/layout/orgChart1"/>
    <dgm:cxn modelId="{8691D76F-38D2-4EAC-80D3-148497E35678}" type="presParOf" srcId="{49AC3B60-3986-4291-BCF9-EC48D6E47533}" destId="{D4514A5C-3B56-46F5-99AD-4B42358A1145}" srcOrd="4" destOrd="0" presId="urn:microsoft.com/office/officeart/2005/8/layout/orgChart1"/>
    <dgm:cxn modelId="{AAE3F071-BB48-413A-BBC3-908D6C225FBF}" type="presParOf" srcId="{49AC3B60-3986-4291-BCF9-EC48D6E47533}" destId="{DBFEF4B4-8D0D-4F5E-AAF1-A23E99FA76EE}" srcOrd="5" destOrd="0" presId="urn:microsoft.com/office/officeart/2005/8/layout/orgChart1"/>
    <dgm:cxn modelId="{50CD4A35-BB93-4738-9AB2-9F14FC670B81}" type="presParOf" srcId="{DBFEF4B4-8D0D-4F5E-AAF1-A23E99FA76EE}" destId="{025EFDF9-6BB2-4976-8AFB-54928F579DF1}" srcOrd="0" destOrd="0" presId="urn:microsoft.com/office/officeart/2005/8/layout/orgChart1"/>
    <dgm:cxn modelId="{841FA9EC-D30A-40B8-8CCF-57C064DE0A29}" type="presParOf" srcId="{025EFDF9-6BB2-4976-8AFB-54928F579DF1}" destId="{760ACDC9-4627-4411-9272-35457552A759}" srcOrd="0" destOrd="0" presId="urn:microsoft.com/office/officeart/2005/8/layout/orgChart1"/>
    <dgm:cxn modelId="{07ECC125-9214-4C09-8A82-EDBABC02B9BA}" type="presParOf" srcId="{025EFDF9-6BB2-4976-8AFB-54928F579DF1}" destId="{1228243E-6E4F-49A6-8DE4-B6B464B4E2F0}" srcOrd="1" destOrd="0" presId="urn:microsoft.com/office/officeart/2005/8/layout/orgChart1"/>
    <dgm:cxn modelId="{2AC5C519-1848-4B16-BD27-D003EB146303}" type="presParOf" srcId="{DBFEF4B4-8D0D-4F5E-AAF1-A23E99FA76EE}" destId="{46F166FD-28DE-4686-8891-C243BEAD44F6}" srcOrd="1" destOrd="0" presId="urn:microsoft.com/office/officeart/2005/8/layout/orgChart1"/>
    <dgm:cxn modelId="{7A19D33C-6B25-4348-A677-FFBABDFC3D1B}" type="presParOf" srcId="{DBFEF4B4-8D0D-4F5E-AAF1-A23E99FA76EE}" destId="{3F528AA8-E05E-46D1-AAE4-13FAA2261B71}" srcOrd="2" destOrd="0" presId="urn:microsoft.com/office/officeart/2005/8/layout/orgChart1"/>
    <dgm:cxn modelId="{87EE865C-DF1A-47B8-9019-28E6AC322DC1}" type="presParOf" srcId="{49AC3B60-3986-4291-BCF9-EC48D6E47533}" destId="{43D89578-9574-45A4-A45C-F3347E5850FE}" srcOrd="6" destOrd="0" presId="urn:microsoft.com/office/officeart/2005/8/layout/orgChart1"/>
    <dgm:cxn modelId="{7E748B5B-84C7-4FB6-A5A3-D52C5766CFE2}" type="presParOf" srcId="{49AC3B60-3986-4291-BCF9-EC48D6E47533}" destId="{EAD8B529-8C66-482F-B12B-77C9A28ECF04}" srcOrd="7" destOrd="0" presId="urn:microsoft.com/office/officeart/2005/8/layout/orgChart1"/>
    <dgm:cxn modelId="{44282E9A-0A8C-4F85-ACC4-9F2D6B46E4FB}" type="presParOf" srcId="{EAD8B529-8C66-482F-B12B-77C9A28ECF04}" destId="{65027B46-8B52-465C-888D-4B4F7D38A8A1}" srcOrd="0" destOrd="0" presId="urn:microsoft.com/office/officeart/2005/8/layout/orgChart1"/>
    <dgm:cxn modelId="{09AA88F3-AECE-4994-B0D1-0E21F8AA2ADC}" type="presParOf" srcId="{65027B46-8B52-465C-888D-4B4F7D38A8A1}" destId="{E01DC357-342A-4B6F-82C8-0BCAD79CC15C}" srcOrd="0" destOrd="0" presId="urn:microsoft.com/office/officeart/2005/8/layout/orgChart1"/>
    <dgm:cxn modelId="{D7D4F53E-371B-4CC3-9D14-A558B3686E89}" type="presParOf" srcId="{65027B46-8B52-465C-888D-4B4F7D38A8A1}" destId="{35BC538E-F23D-4160-823B-C04CABBCCDB5}" srcOrd="1" destOrd="0" presId="urn:microsoft.com/office/officeart/2005/8/layout/orgChart1"/>
    <dgm:cxn modelId="{BE6563D4-6956-417F-9F78-59811D625B74}" type="presParOf" srcId="{EAD8B529-8C66-482F-B12B-77C9A28ECF04}" destId="{A3EC3D0E-A23C-45E9-AF1A-075EA071A369}" srcOrd="1" destOrd="0" presId="urn:microsoft.com/office/officeart/2005/8/layout/orgChart1"/>
    <dgm:cxn modelId="{BFBB0CB2-AA8D-4ADB-9D66-53E8DF5826DB}" type="presParOf" srcId="{EAD8B529-8C66-482F-B12B-77C9A28ECF04}" destId="{6CA817C7-088C-43ED-BB45-DDEE2FA5FF3F}" srcOrd="2" destOrd="0" presId="urn:microsoft.com/office/officeart/2005/8/layout/orgChart1"/>
    <dgm:cxn modelId="{05133903-2B59-4A76-A03F-E4AF383881D3}" type="presParOf" srcId="{49AC3B60-3986-4291-BCF9-EC48D6E47533}" destId="{692250C1-8BBD-4A50-B5A4-F6FB1B7A6FA8}" srcOrd="8" destOrd="0" presId="urn:microsoft.com/office/officeart/2005/8/layout/orgChart1"/>
    <dgm:cxn modelId="{2ABE3F74-F88C-46AA-9433-154BD3E8FA1C}" type="presParOf" srcId="{49AC3B60-3986-4291-BCF9-EC48D6E47533}" destId="{B04C519A-92F2-409F-BB58-7DBF7AF1BBBE}" srcOrd="9" destOrd="0" presId="urn:microsoft.com/office/officeart/2005/8/layout/orgChart1"/>
    <dgm:cxn modelId="{246CBC45-45BC-47B1-A7CF-CFBF6DDB5ADC}" type="presParOf" srcId="{B04C519A-92F2-409F-BB58-7DBF7AF1BBBE}" destId="{7E763FF9-49B1-4733-98D8-72F8F9229C25}" srcOrd="0" destOrd="0" presId="urn:microsoft.com/office/officeart/2005/8/layout/orgChart1"/>
    <dgm:cxn modelId="{84D4627B-61AA-4731-9A1C-B5F9C458A51C}" type="presParOf" srcId="{7E763FF9-49B1-4733-98D8-72F8F9229C25}" destId="{AA9F77C5-3171-4AF0-8BA5-D4555BD250CF}" srcOrd="0" destOrd="0" presId="urn:microsoft.com/office/officeart/2005/8/layout/orgChart1"/>
    <dgm:cxn modelId="{9AEE2338-7DE9-494E-A901-0681C72DF6AB}" type="presParOf" srcId="{7E763FF9-49B1-4733-98D8-72F8F9229C25}" destId="{7497562E-86D3-4B79-807F-6618BE41396F}" srcOrd="1" destOrd="0" presId="urn:microsoft.com/office/officeart/2005/8/layout/orgChart1"/>
    <dgm:cxn modelId="{6BD74A88-B4EE-47A1-BE56-2A01C4988917}" type="presParOf" srcId="{B04C519A-92F2-409F-BB58-7DBF7AF1BBBE}" destId="{C76E1A89-3C2A-4B66-9B2A-C670264A0D64}" srcOrd="1" destOrd="0" presId="urn:microsoft.com/office/officeart/2005/8/layout/orgChart1"/>
    <dgm:cxn modelId="{DFBDE9FD-D01E-44CC-B11B-7DA1E89CAFF6}" type="presParOf" srcId="{B04C519A-92F2-409F-BB58-7DBF7AF1BBBE}" destId="{849E12CD-27D3-4075-9796-27A826D49F78}" srcOrd="2" destOrd="0" presId="urn:microsoft.com/office/officeart/2005/8/layout/orgChart1"/>
    <dgm:cxn modelId="{649A5EBD-936F-46FF-905B-4BAD8256F623}" type="presParOf" srcId="{1C9AEC7D-048F-42F9-9EA7-1066A2AE7D0C}" destId="{9E812C6B-209E-4B51-8E2E-6E8419CD83E6}" srcOrd="2" destOrd="0" presId="urn:microsoft.com/office/officeart/2005/8/layout/orgChart1"/>
    <dgm:cxn modelId="{C8B9AF8B-AB48-4FBA-AF21-C81C76933B60}" type="presParOf" srcId="{583DB90B-E97A-4D18-987E-F67468257604}" destId="{A61B2268-E9FA-44D5-A1CC-F6DFF34F1CFC}" srcOrd="4" destOrd="0" presId="urn:microsoft.com/office/officeart/2005/8/layout/orgChart1"/>
    <dgm:cxn modelId="{B5D761DB-3AD6-47A5-8B71-3D7EFB297A31}" type="presParOf" srcId="{583DB90B-E97A-4D18-987E-F67468257604}" destId="{692E4E74-F1F2-4CE3-AB66-6E0B82FFCD18}" srcOrd="5" destOrd="0" presId="urn:microsoft.com/office/officeart/2005/8/layout/orgChart1"/>
    <dgm:cxn modelId="{E340AE6F-4BC1-48F5-9561-D43F8DA91447}" type="presParOf" srcId="{692E4E74-F1F2-4CE3-AB66-6E0B82FFCD18}" destId="{AD18CDFE-3B6C-4583-B1B6-80DE69093BB5}" srcOrd="0" destOrd="0" presId="urn:microsoft.com/office/officeart/2005/8/layout/orgChart1"/>
    <dgm:cxn modelId="{74981770-C82F-4592-A508-C45D31230524}" type="presParOf" srcId="{AD18CDFE-3B6C-4583-B1B6-80DE69093BB5}" destId="{8B68FC9C-AFDA-4E21-BDEB-0A6CCC75504F}" srcOrd="0" destOrd="0" presId="urn:microsoft.com/office/officeart/2005/8/layout/orgChart1"/>
    <dgm:cxn modelId="{9FF46FC6-5B99-4285-B58C-E10F42AA1995}" type="presParOf" srcId="{AD18CDFE-3B6C-4583-B1B6-80DE69093BB5}" destId="{931A3820-A86F-4C5B-9222-B6813C060238}" srcOrd="1" destOrd="0" presId="urn:microsoft.com/office/officeart/2005/8/layout/orgChart1"/>
    <dgm:cxn modelId="{8FEAD323-1C71-4C97-9FE5-251AF4E4A799}" type="presParOf" srcId="{692E4E74-F1F2-4CE3-AB66-6E0B82FFCD18}" destId="{12C826E0-53E5-4518-A9A8-D7DC564DE302}" srcOrd="1" destOrd="0" presId="urn:microsoft.com/office/officeart/2005/8/layout/orgChart1"/>
    <dgm:cxn modelId="{790A811B-459C-45D3-A298-33092099042A}" type="presParOf" srcId="{12C826E0-53E5-4518-A9A8-D7DC564DE302}" destId="{A2529C0B-9526-4446-A016-FB0FB2B192FD}" srcOrd="0" destOrd="0" presId="urn:microsoft.com/office/officeart/2005/8/layout/orgChart1"/>
    <dgm:cxn modelId="{D53D8127-2F07-49C8-959B-1A50F9FB872E}" type="presParOf" srcId="{12C826E0-53E5-4518-A9A8-D7DC564DE302}" destId="{C3CDF50D-ED2E-40F1-807B-1A7CCCA73119}" srcOrd="1" destOrd="0" presId="urn:microsoft.com/office/officeart/2005/8/layout/orgChart1"/>
    <dgm:cxn modelId="{EB8ABD37-4F90-45CB-910D-0113223A4591}" type="presParOf" srcId="{C3CDF50D-ED2E-40F1-807B-1A7CCCA73119}" destId="{0089D08D-A17A-4623-8FDA-FCA5231DAB2B}" srcOrd="0" destOrd="0" presId="urn:microsoft.com/office/officeart/2005/8/layout/orgChart1"/>
    <dgm:cxn modelId="{89606970-ECC3-4A4E-8800-A2690FC4493B}" type="presParOf" srcId="{0089D08D-A17A-4623-8FDA-FCA5231DAB2B}" destId="{35EDDF6E-EC30-47E1-95B5-15C802E30BE2}" srcOrd="0" destOrd="0" presId="urn:microsoft.com/office/officeart/2005/8/layout/orgChart1"/>
    <dgm:cxn modelId="{5E2457B2-48FE-49D6-BBC5-6BFA5E627C34}" type="presParOf" srcId="{0089D08D-A17A-4623-8FDA-FCA5231DAB2B}" destId="{D21EE4B4-AAB8-4D5E-B30F-9D4AEC0A8EF0}" srcOrd="1" destOrd="0" presId="urn:microsoft.com/office/officeart/2005/8/layout/orgChart1"/>
    <dgm:cxn modelId="{4A8FE54E-931A-4782-ADBA-B3064557DCD9}" type="presParOf" srcId="{C3CDF50D-ED2E-40F1-807B-1A7CCCA73119}" destId="{38095FFB-DC2D-4FEE-9137-436B35DC9291}" srcOrd="1" destOrd="0" presId="urn:microsoft.com/office/officeart/2005/8/layout/orgChart1"/>
    <dgm:cxn modelId="{2F23E021-E446-49B4-9EBC-E247A0D77C39}" type="presParOf" srcId="{C3CDF50D-ED2E-40F1-807B-1A7CCCA73119}" destId="{78793E6F-F7C2-4991-9BC5-3C91C818C387}" srcOrd="2" destOrd="0" presId="urn:microsoft.com/office/officeart/2005/8/layout/orgChart1"/>
    <dgm:cxn modelId="{BF651C58-5D6F-4D28-8FBA-491A83A6CDE1}" type="presParOf" srcId="{12C826E0-53E5-4518-A9A8-D7DC564DE302}" destId="{067A646E-7C18-48F4-8332-63EF60C66C34}" srcOrd="2" destOrd="0" presId="urn:microsoft.com/office/officeart/2005/8/layout/orgChart1"/>
    <dgm:cxn modelId="{21B0CF87-B8B0-4495-AA4B-4E392D39E0E4}" type="presParOf" srcId="{12C826E0-53E5-4518-A9A8-D7DC564DE302}" destId="{235C89A9-7467-435C-9C7A-B08AFA4F504C}" srcOrd="3" destOrd="0" presId="urn:microsoft.com/office/officeart/2005/8/layout/orgChart1"/>
    <dgm:cxn modelId="{CA6197EE-0C36-417E-A03B-3E466A309F5A}" type="presParOf" srcId="{235C89A9-7467-435C-9C7A-B08AFA4F504C}" destId="{9884FE75-AF66-4C72-96CD-233E73722F64}" srcOrd="0" destOrd="0" presId="urn:microsoft.com/office/officeart/2005/8/layout/orgChart1"/>
    <dgm:cxn modelId="{F446E7BD-5FD7-4909-B5A0-8BD9285855F6}" type="presParOf" srcId="{9884FE75-AF66-4C72-96CD-233E73722F64}" destId="{FF31E81B-86F8-4AC8-8B3D-C04B2FF4F8BA}" srcOrd="0" destOrd="0" presId="urn:microsoft.com/office/officeart/2005/8/layout/orgChart1"/>
    <dgm:cxn modelId="{4A37119F-A329-4011-8355-CC573C974C1F}" type="presParOf" srcId="{9884FE75-AF66-4C72-96CD-233E73722F64}" destId="{953D959A-7C57-4B8A-9FE6-D9E0AD561737}" srcOrd="1" destOrd="0" presId="urn:microsoft.com/office/officeart/2005/8/layout/orgChart1"/>
    <dgm:cxn modelId="{466CDC25-5C41-4067-8380-9E511984CC0A}" type="presParOf" srcId="{235C89A9-7467-435C-9C7A-B08AFA4F504C}" destId="{171754F6-2F3C-429A-9826-BB489B385017}" srcOrd="1" destOrd="0" presId="urn:microsoft.com/office/officeart/2005/8/layout/orgChart1"/>
    <dgm:cxn modelId="{8AE9B4DB-B045-4A06-A90B-BBB5372C5983}" type="presParOf" srcId="{235C89A9-7467-435C-9C7A-B08AFA4F504C}" destId="{F06AC6E1-30AF-4AAB-B7EF-49B033E51EB8}" srcOrd="2" destOrd="0" presId="urn:microsoft.com/office/officeart/2005/8/layout/orgChart1"/>
    <dgm:cxn modelId="{3867D412-3419-43FD-8061-FE9282C76AFE}" type="presParOf" srcId="{12C826E0-53E5-4518-A9A8-D7DC564DE302}" destId="{4863CC54-D8BB-47F5-9E8D-7AD79055ECDF}" srcOrd="4" destOrd="0" presId="urn:microsoft.com/office/officeart/2005/8/layout/orgChart1"/>
    <dgm:cxn modelId="{B8A33D08-3504-460A-AFBF-E852B2501632}" type="presParOf" srcId="{12C826E0-53E5-4518-A9A8-D7DC564DE302}" destId="{687BD84A-880E-4A9D-A5A0-853F4FEE6425}" srcOrd="5" destOrd="0" presId="urn:microsoft.com/office/officeart/2005/8/layout/orgChart1"/>
    <dgm:cxn modelId="{23F985DE-33AE-4419-A2BE-D55C2D103468}" type="presParOf" srcId="{687BD84A-880E-4A9D-A5A0-853F4FEE6425}" destId="{73707028-A583-4D27-97F5-B07F284AF725}" srcOrd="0" destOrd="0" presId="urn:microsoft.com/office/officeart/2005/8/layout/orgChart1"/>
    <dgm:cxn modelId="{44C01091-B1BA-4FB4-A4C9-9ABD8C74B5C7}" type="presParOf" srcId="{73707028-A583-4D27-97F5-B07F284AF725}" destId="{583B4061-531F-4388-AB68-23625AD8DD76}" srcOrd="0" destOrd="0" presId="urn:microsoft.com/office/officeart/2005/8/layout/orgChart1"/>
    <dgm:cxn modelId="{43989C22-C192-4BC6-B772-454E49FCF464}" type="presParOf" srcId="{73707028-A583-4D27-97F5-B07F284AF725}" destId="{507F658F-136B-4A33-808B-1AE871DC5B62}" srcOrd="1" destOrd="0" presId="urn:microsoft.com/office/officeart/2005/8/layout/orgChart1"/>
    <dgm:cxn modelId="{8EC4805F-BE5E-4613-8BF2-37F32782C0AA}" type="presParOf" srcId="{687BD84A-880E-4A9D-A5A0-853F4FEE6425}" destId="{FD68D77C-FA24-4737-809B-513FA9616CDF}" srcOrd="1" destOrd="0" presId="urn:microsoft.com/office/officeart/2005/8/layout/orgChart1"/>
    <dgm:cxn modelId="{2B8EE846-557C-40A9-9317-FAABF90EC479}" type="presParOf" srcId="{687BD84A-880E-4A9D-A5A0-853F4FEE6425}" destId="{24BE68E8-BBC8-46D5-83C5-EABDAFF166E7}" srcOrd="2" destOrd="0" presId="urn:microsoft.com/office/officeart/2005/8/layout/orgChart1"/>
    <dgm:cxn modelId="{8625C866-D78B-4325-AE3A-578001E0C382}" type="presParOf" srcId="{12C826E0-53E5-4518-A9A8-D7DC564DE302}" destId="{A3D25252-3EDA-4FDB-8D69-3AEFE19EF632}" srcOrd="6" destOrd="0" presId="urn:microsoft.com/office/officeart/2005/8/layout/orgChart1"/>
    <dgm:cxn modelId="{A7BA045D-0BD2-47D4-BEB8-48A0781BAC2E}" type="presParOf" srcId="{12C826E0-53E5-4518-A9A8-D7DC564DE302}" destId="{501E55B2-5262-4195-B517-BDDD682A34B6}" srcOrd="7" destOrd="0" presId="urn:microsoft.com/office/officeart/2005/8/layout/orgChart1"/>
    <dgm:cxn modelId="{894AE069-D394-4714-9D35-C77A195492E2}" type="presParOf" srcId="{501E55B2-5262-4195-B517-BDDD682A34B6}" destId="{87FE70B7-D090-4126-89F1-30CA1CE9E55E}" srcOrd="0" destOrd="0" presId="urn:microsoft.com/office/officeart/2005/8/layout/orgChart1"/>
    <dgm:cxn modelId="{67CDB95C-56BA-4782-A996-80308E8242C4}" type="presParOf" srcId="{87FE70B7-D090-4126-89F1-30CA1CE9E55E}" destId="{DFED808D-209B-4211-B993-17E2F4696BAA}" srcOrd="0" destOrd="0" presId="urn:microsoft.com/office/officeart/2005/8/layout/orgChart1"/>
    <dgm:cxn modelId="{12B9150C-65E2-4706-999B-71575D11F8DA}" type="presParOf" srcId="{87FE70B7-D090-4126-89F1-30CA1CE9E55E}" destId="{1F264AC6-786A-4C14-AA45-C6E2FDA8A9EB}" srcOrd="1" destOrd="0" presId="urn:microsoft.com/office/officeart/2005/8/layout/orgChart1"/>
    <dgm:cxn modelId="{8EE4A5E8-499C-4281-B5C9-2793DAEA2EB0}" type="presParOf" srcId="{501E55B2-5262-4195-B517-BDDD682A34B6}" destId="{2B3BAE3D-10AE-47EB-80C3-5175E84FA7E9}" srcOrd="1" destOrd="0" presId="urn:microsoft.com/office/officeart/2005/8/layout/orgChart1"/>
    <dgm:cxn modelId="{5AF0F9F5-3EB3-4031-A163-DC307F519754}" type="presParOf" srcId="{501E55B2-5262-4195-B517-BDDD682A34B6}" destId="{A3B96FCB-C456-4FF1-A057-D4DF37CC9645}" srcOrd="2" destOrd="0" presId="urn:microsoft.com/office/officeart/2005/8/layout/orgChart1"/>
    <dgm:cxn modelId="{596FAA1D-657C-4EC4-9F41-5E776A7B2003}" type="presParOf" srcId="{692E4E74-F1F2-4CE3-AB66-6E0B82FFCD18}" destId="{D71754BF-7186-4827-8DA4-88345E2DC0F4}" srcOrd="2" destOrd="0" presId="urn:microsoft.com/office/officeart/2005/8/layout/orgChart1"/>
    <dgm:cxn modelId="{82F69D2D-432F-4FAA-99E4-DD48A146ABD2}" type="presParOf" srcId="{F1CBF2DA-FACE-4E81-8AB4-7664EA79002B}" destId="{C820694D-D49D-419F-B810-72FD649C4F2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5EE226-0503-4377-A6A4-48BDB20C8F0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833AA1-9977-4E1F-B9ED-1C3FF42D6AF5}">
      <dgm:prSet phldrT="[Текст]" custT="1"/>
      <dgm:spPr/>
      <dgm:t>
        <a:bodyPr/>
        <a:lstStyle/>
        <a:p>
          <a:r>
            <a:rPr lang="ru-RU" sz="2000" dirty="0" smtClean="0"/>
            <a:t>Классы технических средств для ИТ ИС</a:t>
          </a:r>
          <a:endParaRPr lang="ru-RU" sz="2000" dirty="0"/>
        </a:p>
      </dgm:t>
    </dgm:pt>
    <dgm:pt modelId="{68356489-A636-4F77-9D23-A65D62A19254}" type="parTrans" cxnId="{81D5E6A2-5EB9-46E7-987B-B263D79D20D1}">
      <dgm:prSet/>
      <dgm:spPr/>
      <dgm:t>
        <a:bodyPr/>
        <a:lstStyle/>
        <a:p>
          <a:endParaRPr lang="ru-RU" sz="2000"/>
        </a:p>
      </dgm:t>
    </dgm:pt>
    <dgm:pt modelId="{0B902324-FBB4-4886-B9F5-E89D9A552CBF}" type="sibTrans" cxnId="{81D5E6A2-5EB9-46E7-987B-B263D79D20D1}">
      <dgm:prSet/>
      <dgm:spPr/>
      <dgm:t>
        <a:bodyPr/>
        <a:lstStyle/>
        <a:p>
          <a:endParaRPr lang="ru-RU" sz="2000"/>
        </a:p>
      </dgm:t>
    </dgm:pt>
    <dgm:pt modelId="{C9CFAC22-897D-4AAB-92F2-A1DF9BDEE463}">
      <dgm:prSet phldrT="[Текст]" custT="1"/>
      <dgm:spPr/>
      <dgm:t>
        <a:bodyPr/>
        <a:lstStyle/>
        <a:p>
          <a:pPr algn="just"/>
          <a:r>
            <a:rPr lang="ru-RU" sz="2000" dirty="0" smtClean="0"/>
            <a:t>Средства сбора и регистрации информации</a:t>
          </a:r>
          <a:endParaRPr lang="ru-RU" sz="2000" dirty="0"/>
        </a:p>
      </dgm:t>
    </dgm:pt>
    <dgm:pt modelId="{CC7AB085-5163-4DB0-AE54-B5DE1A3A5716}" type="parTrans" cxnId="{02A15013-1887-4B66-A81C-5A59E489F465}">
      <dgm:prSet/>
      <dgm:spPr/>
      <dgm:t>
        <a:bodyPr/>
        <a:lstStyle/>
        <a:p>
          <a:endParaRPr lang="ru-RU" sz="2000"/>
        </a:p>
      </dgm:t>
    </dgm:pt>
    <dgm:pt modelId="{C58721A6-1982-43B4-BEB7-414EE29412E4}" type="sibTrans" cxnId="{02A15013-1887-4B66-A81C-5A59E489F465}">
      <dgm:prSet/>
      <dgm:spPr/>
      <dgm:t>
        <a:bodyPr/>
        <a:lstStyle/>
        <a:p>
          <a:endParaRPr lang="ru-RU" sz="2000"/>
        </a:p>
      </dgm:t>
    </dgm:pt>
    <dgm:pt modelId="{E274121F-1DB0-41BF-A3C3-687190AC5D13}">
      <dgm:prSet phldrT="[Текст]" custT="1"/>
      <dgm:spPr/>
      <dgm:t>
        <a:bodyPr/>
        <a:lstStyle/>
        <a:p>
          <a:pPr algn="just"/>
          <a:r>
            <a:rPr lang="ru-RU" sz="2000" dirty="0" smtClean="0"/>
            <a:t>Комплекс средств передачи информации (технические и программные средства компьютерных сетей):</a:t>
          </a:r>
          <a:endParaRPr lang="ru-RU" sz="2000" dirty="0"/>
        </a:p>
      </dgm:t>
    </dgm:pt>
    <dgm:pt modelId="{BC99AA33-5842-4F08-A958-099BF87651E6}" type="parTrans" cxnId="{EBF358BE-34F3-466B-9CEA-8A8A9B0C1839}">
      <dgm:prSet/>
      <dgm:spPr/>
      <dgm:t>
        <a:bodyPr/>
        <a:lstStyle/>
        <a:p>
          <a:endParaRPr lang="ru-RU" sz="2000"/>
        </a:p>
      </dgm:t>
    </dgm:pt>
    <dgm:pt modelId="{2582BD7D-ACE3-4121-88E9-7B5B347A990C}" type="sibTrans" cxnId="{EBF358BE-34F3-466B-9CEA-8A8A9B0C1839}">
      <dgm:prSet/>
      <dgm:spPr/>
      <dgm:t>
        <a:bodyPr/>
        <a:lstStyle/>
        <a:p>
          <a:endParaRPr lang="ru-RU" sz="2000"/>
        </a:p>
      </dgm:t>
    </dgm:pt>
    <dgm:pt modelId="{E9B1D6B4-B278-4254-A3D2-746DFCC96F5B}">
      <dgm:prSet phldrT="[Текст]" custT="1"/>
      <dgm:spPr/>
      <dgm:t>
        <a:bodyPr/>
        <a:lstStyle/>
        <a:p>
          <a:pPr algn="just"/>
          <a:r>
            <a:rPr lang="ru-RU" sz="2000" dirty="0" smtClean="0"/>
            <a:t>Средства хранения данных.</a:t>
          </a:r>
          <a:endParaRPr lang="ru-RU" sz="2000" dirty="0"/>
        </a:p>
      </dgm:t>
    </dgm:pt>
    <dgm:pt modelId="{08918563-CCE9-47D5-8D0F-BD30DB3692B3}" type="parTrans" cxnId="{884DF371-A76E-48B8-9474-9450909EB2E3}">
      <dgm:prSet/>
      <dgm:spPr/>
      <dgm:t>
        <a:bodyPr/>
        <a:lstStyle/>
        <a:p>
          <a:endParaRPr lang="ru-RU" sz="2000"/>
        </a:p>
      </dgm:t>
    </dgm:pt>
    <dgm:pt modelId="{3FEDD91B-4B1A-4277-85BC-2950CD507869}" type="sibTrans" cxnId="{884DF371-A76E-48B8-9474-9450909EB2E3}">
      <dgm:prSet/>
      <dgm:spPr/>
      <dgm:t>
        <a:bodyPr/>
        <a:lstStyle/>
        <a:p>
          <a:endParaRPr lang="ru-RU" sz="2000"/>
        </a:p>
      </dgm:t>
    </dgm:pt>
    <dgm:pt modelId="{5F625055-8F3B-4A81-B266-7E03BAA861E8}">
      <dgm:prSet phldrT="[Текст]" custT="1"/>
      <dgm:spPr/>
      <dgm:t>
        <a:bodyPr/>
        <a:lstStyle/>
        <a:p>
          <a:pPr algn="just"/>
          <a:r>
            <a:rPr lang="ru-RU" sz="2000" dirty="0" smtClean="0"/>
            <a:t>Средства обработки данных. </a:t>
          </a:r>
          <a:endParaRPr lang="ru-RU" sz="2000" dirty="0"/>
        </a:p>
      </dgm:t>
    </dgm:pt>
    <dgm:pt modelId="{50B0C27C-9AB4-4407-8A37-4B743A8275C0}" type="parTrans" cxnId="{E339D7B3-9D93-427D-A474-C3A216F343E2}">
      <dgm:prSet/>
      <dgm:spPr/>
      <dgm:t>
        <a:bodyPr/>
        <a:lstStyle/>
        <a:p>
          <a:endParaRPr lang="ru-RU" sz="2000"/>
        </a:p>
      </dgm:t>
    </dgm:pt>
    <dgm:pt modelId="{4E6F105E-1C87-4169-8842-FACFAB99FDE5}" type="sibTrans" cxnId="{E339D7B3-9D93-427D-A474-C3A216F343E2}">
      <dgm:prSet/>
      <dgm:spPr/>
      <dgm:t>
        <a:bodyPr/>
        <a:lstStyle/>
        <a:p>
          <a:endParaRPr lang="ru-RU" sz="2000"/>
        </a:p>
      </dgm:t>
    </dgm:pt>
    <dgm:pt modelId="{D27AE494-FA53-40D0-80D2-98B20D6E4D54}">
      <dgm:prSet phldrT="[Текст]" custT="1"/>
      <dgm:spPr/>
      <dgm:t>
        <a:bodyPr/>
        <a:lstStyle/>
        <a:p>
          <a:pPr algn="just"/>
          <a:r>
            <a:rPr lang="ru-RU" sz="2000" dirty="0" smtClean="0"/>
            <a:t>Средства вывода информации</a:t>
          </a:r>
          <a:endParaRPr lang="ru-RU" sz="2000" dirty="0"/>
        </a:p>
      </dgm:t>
    </dgm:pt>
    <dgm:pt modelId="{0A8A49F5-E703-4E1B-B93E-97CDACB1827D}" type="parTrans" cxnId="{E7EFE155-C692-4D55-A02A-6958396B3D7D}">
      <dgm:prSet/>
      <dgm:spPr/>
      <dgm:t>
        <a:bodyPr/>
        <a:lstStyle/>
        <a:p>
          <a:endParaRPr lang="ru-RU" sz="2000"/>
        </a:p>
      </dgm:t>
    </dgm:pt>
    <dgm:pt modelId="{69A5A556-45B1-4D66-A9BD-A40F4DF2E66C}" type="sibTrans" cxnId="{E7EFE155-C692-4D55-A02A-6958396B3D7D}">
      <dgm:prSet/>
      <dgm:spPr/>
      <dgm:t>
        <a:bodyPr/>
        <a:lstStyle/>
        <a:p>
          <a:endParaRPr lang="ru-RU" sz="2000"/>
        </a:p>
      </dgm:t>
    </dgm:pt>
    <dgm:pt modelId="{448B3C85-7338-43C3-939D-8EEF84515BFD}" type="pres">
      <dgm:prSet presAssocID="{9D5EE226-0503-4377-A6A4-48BDB20C8F0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14A939-6B99-41EC-B45D-E33C34DD66AF}" type="pres">
      <dgm:prSet presAssocID="{F5833AA1-9977-4E1F-B9ED-1C3FF42D6AF5}" presName="parentLin" presStyleCnt="0"/>
      <dgm:spPr/>
    </dgm:pt>
    <dgm:pt modelId="{464C04E8-21CF-49F9-9C86-FE8F2C8FEAF3}" type="pres">
      <dgm:prSet presAssocID="{F5833AA1-9977-4E1F-B9ED-1C3FF42D6AF5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7C2926FC-9B52-46C2-8151-3D5F633DD30D}" type="pres">
      <dgm:prSet presAssocID="{F5833AA1-9977-4E1F-B9ED-1C3FF42D6AF5}" presName="parentText" presStyleLbl="node1" presStyleIdx="0" presStyleCnt="1" custScaleX="142857" custScaleY="310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B919D-A076-40AB-AFDC-2319C542E01A}" type="pres">
      <dgm:prSet presAssocID="{F5833AA1-9977-4E1F-B9ED-1C3FF42D6AF5}" presName="negativeSpace" presStyleCnt="0"/>
      <dgm:spPr/>
    </dgm:pt>
    <dgm:pt modelId="{9A34A1EA-D4B5-4685-B6ED-4504105C2BA5}" type="pres">
      <dgm:prSet presAssocID="{F5833AA1-9977-4E1F-B9ED-1C3FF42D6AF5}" presName="childText" presStyleLbl="conFgAcc1" presStyleIdx="0" presStyleCnt="1" custScaleY="85224" custLinFactNeighborX="909" custLinFactNeighborY="56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344821-6973-4EAA-BFD0-58C5AD5B175F}" type="presOf" srcId="{E274121F-1DB0-41BF-A3C3-687190AC5D13}" destId="{9A34A1EA-D4B5-4685-B6ED-4504105C2BA5}" srcOrd="0" destOrd="1" presId="urn:microsoft.com/office/officeart/2005/8/layout/list1"/>
    <dgm:cxn modelId="{02A15013-1887-4B66-A81C-5A59E489F465}" srcId="{F5833AA1-9977-4E1F-B9ED-1C3FF42D6AF5}" destId="{C9CFAC22-897D-4AAB-92F2-A1DF9BDEE463}" srcOrd="0" destOrd="0" parTransId="{CC7AB085-5163-4DB0-AE54-B5DE1A3A5716}" sibTransId="{C58721A6-1982-43B4-BEB7-414EE29412E4}"/>
    <dgm:cxn modelId="{564F4ADA-CB0E-4739-A5F1-5176C437EB6E}" type="presOf" srcId="{E9B1D6B4-B278-4254-A3D2-746DFCC96F5B}" destId="{9A34A1EA-D4B5-4685-B6ED-4504105C2BA5}" srcOrd="0" destOrd="2" presId="urn:microsoft.com/office/officeart/2005/8/layout/list1"/>
    <dgm:cxn modelId="{884DF371-A76E-48B8-9474-9450909EB2E3}" srcId="{F5833AA1-9977-4E1F-B9ED-1C3FF42D6AF5}" destId="{E9B1D6B4-B278-4254-A3D2-746DFCC96F5B}" srcOrd="2" destOrd="0" parTransId="{08918563-CCE9-47D5-8D0F-BD30DB3692B3}" sibTransId="{3FEDD91B-4B1A-4277-85BC-2950CD507869}"/>
    <dgm:cxn modelId="{F0311811-3D62-44B7-8EDE-73456F80FC96}" type="presOf" srcId="{5F625055-8F3B-4A81-B266-7E03BAA861E8}" destId="{9A34A1EA-D4B5-4685-B6ED-4504105C2BA5}" srcOrd="0" destOrd="3" presId="urn:microsoft.com/office/officeart/2005/8/layout/list1"/>
    <dgm:cxn modelId="{EDA8C3DF-23B5-4CEA-B8A7-84A30C35D870}" type="presOf" srcId="{C9CFAC22-897D-4AAB-92F2-A1DF9BDEE463}" destId="{9A34A1EA-D4B5-4685-B6ED-4504105C2BA5}" srcOrd="0" destOrd="0" presId="urn:microsoft.com/office/officeart/2005/8/layout/list1"/>
    <dgm:cxn modelId="{6DDCDEE5-4864-4FC4-9CA2-4BC705D48FD0}" type="presOf" srcId="{D27AE494-FA53-40D0-80D2-98B20D6E4D54}" destId="{9A34A1EA-D4B5-4685-B6ED-4504105C2BA5}" srcOrd="0" destOrd="4" presId="urn:microsoft.com/office/officeart/2005/8/layout/list1"/>
    <dgm:cxn modelId="{E7EFE155-C692-4D55-A02A-6958396B3D7D}" srcId="{F5833AA1-9977-4E1F-B9ED-1C3FF42D6AF5}" destId="{D27AE494-FA53-40D0-80D2-98B20D6E4D54}" srcOrd="4" destOrd="0" parTransId="{0A8A49F5-E703-4E1B-B93E-97CDACB1827D}" sibTransId="{69A5A556-45B1-4D66-A9BD-A40F4DF2E66C}"/>
    <dgm:cxn modelId="{81D5E6A2-5EB9-46E7-987B-B263D79D20D1}" srcId="{9D5EE226-0503-4377-A6A4-48BDB20C8F00}" destId="{F5833AA1-9977-4E1F-B9ED-1C3FF42D6AF5}" srcOrd="0" destOrd="0" parTransId="{68356489-A636-4F77-9D23-A65D62A19254}" sibTransId="{0B902324-FBB4-4886-B9F5-E89D9A552CBF}"/>
    <dgm:cxn modelId="{291CCC9B-BB9E-4A11-B3BA-2BD788C9D3CD}" type="presOf" srcId="{F5833AA1-9977-4E1F-B9ED-1C3FF42D6AF5}" destId="{7C2926FC-9B52-46C2-8151-3D5F633DD30D}" srcOrd="1" destOrd="0" presId="urn:microsoft.com/office/officeart/2005/8/layout/list1"/>
    <dgm:cxn modelId="{7CE7B0F3-EB74-43B4-AD60-F7E4FC2438BF}" type="presOf" srcId="{F5833AA1-9977-4E1F-B9ED-1C3FF42D6AF5}" destId="{464C04E8-21CF-49F9-9C86-FE8F2C8FEAF3}" srcOrd="0" destOrd="0" presId="urn:microsoft.com/office/officeart/2005/8/layout/list1"/>
    <dgm:cxn modelId="{6A0C1A33-0208-4362-90B6-956CAEC45D40}" type="presOf" srcId="{9D5EE226-0503-4377-A6A4-48BDB20C8F00}" destId="{448B3C85-7338-43C3-939D-8EEF84515BFD}" srcOrd="0" destOrd="0" presId="urn:microsoft.com/office/officeart/2005/8/layout/list1"/>
    <dgm:cxn modelId="{E339D7B3-9D93-427D-A474-C3A216F343E2}" srcId="{F5833AA1-9977-4E1F-B9ED-1C3FF42D6AF5}" destId="{5F625055-8F3B-4A81-B266-7E03BAA861E8}" srcOrd="3" destOrd="0" parTransId="{50B0C27C-9AB4-4407-8A37-4B743A8275C0}" sibTransId="{4E6F105E-1C87-4169-8842-FACFAB99FDE5}"/>
    <dgm:cxn modelId="{EBF358BE-34F3-466B-9CEA-8A8A9B0C1839}" srcId="{F5833AA1-9977-4E1F-B9ED-1C3FF42D6AF5}" destId="{E274121F-1DB0-41BF-A3C3-687190AC5D13}" srcOrd="1" destOrd="0" parTransId="{BC99AA33-5842-4F08-A958-099BF87651E6}" sibTransId="{2582BD7D-ACE3-4121-88E9-7B5B347A990C}"/>
    <dgm:cxn modelId="{8E59D2D1-C29E-49AA-B394-6227366ED99B}" type="presParOf" srcId="{448B3C85-7338-43C3-939D-8EEF84515BFD}" destId="{2614A939-6B99-41EC-B45D-E33C34DD66AF}" srcOrd="0" destOrd="0" presId="urn:microsoft.com/office/officeart/2005/8/layout/list1"/>
    <dgm:cxn modelId="{5C6C082E-643C-47B5-9CF6-7940C8CE34AA}" type="presParOf" srcId="{2614A939-6B99-41EC-B45D-E33C34DD66AF}" destId="{464C04E8-21CF-49F9-9C86-FE8F2C8FEAF3}" srcOrd="0" destOrd="0" presId="urn:microsoft.com/office/officeart/2005/8/layout/list1"/>
    <dgm:cxn modelId="{21DBC1FB-E86A-495F-B3C8-D508E1E30906}" type="presParOf" srcId="{2614A939-6B99-41EC-B45D-E33C34DD66AF}" destId="{7C2926FC-9B52-46C2-8151-3D5F633DD30D}" srcOrd="1" destOrd="0" presId="urn:microsoft.com/office/officeart/2005/8/layout/list1"/>
    <dgm:cxn modelId="{8F5CBC8E-BCFC-4E58-A4DD-6530F45B17C3}" type="presParOf" srcId="{448B3C85-7338-43C3-939D-8EEF84515BFD}" destId="{74BB919D-A076-40AB-AFDC-2319C542E01A}" srcOrd="1" destOrd="0" presId="urn:microsoft.com/office/officeart/2005/8/layout/list1"/>
    <dgm:cxn modelId="{CF03C0A1-4114-4B8A-8661-8DB9BAC5DCAB}" type="presParOf" srcId="{448B3C85-7338-43C3-939D-8EEF84515BFD}" destId="{9A34A1EA-D4B5-4685-B6ED-4504105C2B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9C0B01-37B0-426E-A844-DE57ABA9A06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854125F-465C-4965-9D99-44DAAE6C502B}">
      <dgm:prSet phldrT="[Текст]" custT="1"/>
      <dgm:spPr/>
      <dgm:t>
        <a:bodyPr/>
        <a:lstStyle/>
        <a:p>
          <a:r>
            <a:rPr lang="ru-RU" sz="2400" dirty="0" smtClean="0"/>
            <a:t>Общесистемное (базовое) ПО</a:t>
          </a:r>
          <a:endParaRPr lang="ru-RU" sz="2400" dirty="0"/>
        </a:p>
      </dgm:t>
    </dgm:pt>
    <dgm:pt modelId="{60A4220E-3385-4A31-BD75-26FDD27AEFC7}" type="parTrans" cxnId="{54AB39BF-1B33-4D39-AEA3-8844634E94BD}">
      <dgm:prSet/>
      <dgm:spPr/>
      <dgm:t>
        <a:bodyPr/>
        <a:lstStyle/>
        <a:p>
          <a:endParaRPr lang="ru-RU" sz="3200"/>
        </a:p>
      </dgm:t>
    </dgm:pt>
    <dgm:pt modelId="{270DED06-032E-4FF8-BFD0-8D146DBDDF6D}" type="sibTrans" cxnId="{54AB39BF-1B33-4D39-AEA3-8844634E94BD}">
      <dgm:prSet/>
      <dgm:spPr/>
      <dgm:t>
        <a:bodyPr/>
        <a:lstStyle/>
        <a:p>
          <a:endParaRPr lang="ru-RU" sz="3200"/>
        </a:p>
      </dgm:t>
    </dgm:pt>
    <dgm:pt modelId="{59C61354-A8EF-4341-9139-CF7222680078}" type="asst">
      <dgm:prSet phldrT="[Текст]" custT="1"/>
      <dgm:spPr/>
      <dgm:t>
        <a:bodyPr/>
        <a:lstStyle/>
        <a:p>
          <a:r>
            <a:rPr lang="ru-RU" sz="1200" dirty="0" smtClean="0"/>
            <a:t>Операционные системы</a:t>
          </a:r>
          <a:endParaRPr lang="ru-RU" sz="1200" dirty="0"/>
        </a:p>
      </dgm:t>
    </dgm:pt>
    <dgm:pt modelId="{80C46C4B-8DAD-4ECC-B8CE-76C4B495CAD3}" type="parTrans" cxnId="{8EED5A17-8736-44CC-ADEC-9CECADA1D9CF}">
      <dgm:prSet custT="1"/>
      <dgm:spPr/>
      <dgm:t>
        <a:bodyPr/>
        <a:lstStyle/>
        <a:p>
          <a:endParaRPr lang="ru-RU" sz="1100"/>
        </a:p>
      </dgm:t>
    </dgm:pt>
    <dgm:pt modelId="{080105ED-A6F1-4005-84DD-C75D450D2DB3}" type="sibTrans" cxnId="{8EED5A17-8736-44CC-ADEC-9CECADA1D9CF}">
      <dgm:prSet/>
      <dgm:spPr/>
      <dgm:t>
        <a:bodyPr/>
        <a:lstStyle/>
        <a:p>
          <a:endParaRPr lang="ru-RU" sz="3200"/>
        </a:p>
      </dgm:t>
    </dgm:pt>
    <dgm:pt modelId="{D2BF9CD5-9A5A-4273-A45A-75408610A524}">
      <dgm:prSet phldrT="[Текст]" custT="1"/>
      <dgm:spPr/>
      <dgm:t>
        <a:bodyPr/>
        <a:lstStyle/>
        <a:p>
          <a:r>
            <a:rPr lang="ru-RU" sz="1200" dirty="0" smtClean="0"/>
            <a:t>Однозадачные однопользовательские</a:t>
          </a:r>
          <a:endParaRPr lang="ru-RU" sz="1200" dirty="0"/>
        </a:p>
      </dgm:t>
    </dgm:pt>
    <dgm:pt modelId="{5B3CA27C-81CA-4BB7-883D-4F549E7EA86A}" type="parTrans" cxnId="{C03288C2-5010-4E45-8B36-927A745C7B5E}">
      <dgm:prSet custT="1"/>
      <dgm:spPr/>
      <dgm:t>
        <a:bodyPr/>
        <a:lstStyle/>
        <a:p>
          <a:endParaRPr lang="ru-RU" sz="1050"/>
        </a:p>
      </dgm:t>
    </dgm:pt>
    <dgm:pt modelId="{DE3429A6-D0DB-4C55-B519-B35810B71F05}" type="sibTrans" cxnId="{C03288C2-5010-4E45-8B36-927A745C7B5E}">
      <dgm:prSet/>
      <dgm:spPr/>
      <dgm:t>
        <a:bodyPr/>
        <a:lstStyle/>
        <a:p>
          <a:endParaRPr lang="ru-RU" sz="3200"/>
        </a:p>
      </dgm:t>
    </dgm:pt>
    <dgm:pt modelId="{0E8F7562-B6CE-4539-A2A2-40C5C7242506}">
      <dgm:prSet phldrT="[Текст]" custT="1"/>
      <dgm:spPr/>
      <dgm:t>
        <a:bodyPr/>
        <a:lstStyle/>
        <a:p>
          <a:r>
            <a:rPr lang="ru-RU" sz="1200" dirty="0" smtClean="0"/>
            <a:t>Многозадачные многопользовательские</a:t>
          </a:r>
          <a:endParaRPr lang="ru-RU" sz="1200" dirty="0"/>
        </a:p>
      </dgm:t>
    </dgm:pt>
    <dgm:pt modelId="{330E6EDF-E865-42B4-A72A-D61C60C68BB1}" type="parTrans" cxnId="{543A1357-BEDE-4818-89C1-BC806082686D}">
      <dgm:prSet custT="1"/>
      <dgm:spPr/>
      <dgm:t>
        <a:bodyPr/>
        <a:lstStyle/>
        <a:p>
          <a:endParaRPr lang="ru-RU" sz="1050"/>
        </a:p>
      </dgm:t>
    </dgm:pt>
    <dgm:pt modelId="{21507F2C-BB2A-4D8F-A344-DFE72583E16E}" type="sibTrans" cxnId="{543A1357-BEDE-4818-89C1-BC806082686D}">
      <dgm:prSet/>
      <dgm:spPr/>
      <dgm:t>
        <a:bodyPr/>
        <a:lstStyle/>
        <a:p>
          <a:endParaRPr lang="ru-RU" sz="3200"/>
        </a:p>
      </dgm:t>
    </dgm:pt>
    <dgm:pt modelId="{BDA2CA3E-101F-4E3D-BB05-277EAF76AA3A}">
      <dgm:prSet phldrT="[Текст]" custT="1"/>
      <dgm:spPr/>
      <dgm:t>
        <a:bodyPr/>
        <a:lstStyle/>
        <a:p>
          <a:r>
            <a:rPr lang="ru-RU" sz="1200" dirty="0" smtClean="0"/>
            <a:t>Сетевые</a:t>
          </a:r>
          <a:endParaRPr lang="ru-RU" sz="1200" dirty="0"/>
        </a:p>
      </dgm:t>
    </dgm:pt>
    <dgm:pt modelId="{46D7EE7A-BB7D-41EF-89D7-4D10FE6F3A25}" type="parTrans" cxnId="{5BF3F30F-5FBE-42AA-9DAB-F4B6B50FEC67}">
      <dgm:prSet custT="1"/>
      <dgm:spPr/>
      <dgm:t>
        <a:bodyPr/>
        <a:lstStyle/>
        <a:p>
          <a:endParaRPr lang="ru-RU" sz="1050"/>
        </a:p>
      </dgm:t>
    </dgm:pt>
    <dgm:pt modelId="{FE5E23F9-8735-45A7-94A2-558B75BB3C97}" type="sibTrans" cxnId="{5BF3F30F-5FBE-42AA-9DAB-F4B6B50FEC67}">
      <dgm:prSet/>
      <dgm:spPr/>
      <dgm:t>
        <a:bodyPr/>
        <a:lstStyle/>
        <a:p>
          <a:endParaRPr lang="ru-RU" sz="3200"/>
        </a:p>
      </dgm:t>
    </dgm:pt>
    <dgm:pt modelId="{75964C4D-8BD1-457E-AD5F-269486326272}">
      <dgm:prSet phldrT="[Текст]" custT="1"/>
      <dgm:spPr/>
      <dgm:t>
        <a:bodyPr/>
        <a:lstStyle/>
        <a:p>
          <a:r>
            <a:rPr lang="ru-RU" sz="1200" dirty="0" smtClean="0"/>
            <a:t>Сервисные программы</a:t>
          </a:r>
          <a:endParaRPr lang="ru-RU" sz="1200" dirty="0"/>
        </a:p>
      </dgm:t>
    </dgm:pt>
    <dgm:pt modelId="{895F1C17-2104-40DF-8985-E1BE8C634C8A}" type="parTrans" cxnId="{BA3B2041-5D20-47D0-8320-0165844F40EF}">
      <dgm:prSet custT="1"/>
      <dgm:spPr/>
      <dgm:t>
        <a:bodyPr/>
        <a:lstStyle/>
        <a:p>
          <a:endParaRPr lang="ru-RU" sz="1050"/>
        </a:p>
      </dgm:t>
    </dgm:pt>
    <dgm:pt modelId="{C5E694A8-4840-4267-972C-5E45EED12D9F}" type="sibTrans" cxnId="{BA3B2041-5D20-47D0-8320-0165844F40EF}">
      <dgm:prSet/>
      <dgm:spPr/>
      <dgm:t>
        <a:bodyPr/>
        <a:lstStyle/>
        <a:p>
          <a:endParaRPr lang="ru-RU" sz="3200"/>
        </a:p>
      </dgm:t>
    </dgm:pt>
    <dgm:pt modelId="{016E7841-3657-4D1B-9A3F-E4A1A4D876AA}">
      <dgm:prSet phldrT="[Текст]" custT="1"/>
      <dgm:spPr/>
      <dgm:t>
        <a:bodyPr/>
        <a:lstStyle/>
        <a:p>
          <a:r>
            <a:rPr lang="ru-RU" sz="1200" dirty="0" smtClean="0"/>
            <a:t>Оболочки</a:t>
          </a:r>
          <a:endParaRPr lang="ru-RU" sz="1200" dirty="0"/>
        </a:p>
      </dgm:t>
    </dgm:pt>
    <dgm:pt modelId="{12726E16-1C41-4FB2-99C1-D4D95FA44862}" type="parTrans" cxnId="{B78D0B89-1E88-4174-9B23-028F2B5212A3}">
      <dgm:prSet custT="1"/>
      <dgm:spPr/>
      <dgm:t>
        <a:bodyPr/>
        <a:lstStyle/>
        <a:p>
          <a:endParaRPr lang="ru-RU" sz="1050"/>
        </a:p>
      </dgm:t>
    </dgm:pt>
    <dgm:pt modelId="{888D65A7-3212-476B-A938-A31DB0C7BEB7}" type="sibTrans" cxnId="{B78D0B89-1E88-4174-9B23-028F2B5212A3}">
      <dgm:prSet/>
      <dgm:spPr/>
      <dgm:t>
        <a:bodyPr/>
        <a:lstStyle/>
        <a:p>
          <a:endParaRPr lang="ru-RU" sz="3200"/>
        </a:p>
      </dgm:t>
    </dgm:pt>
    <dgm:pt modelId="{81C438CF-9E1C-4800-9A5A-0C73C03D32DF}">
      <dgm:prSet phldrT="[Текст]" custT="1"/>
      <dgm:spPr/>
      <dgm:t>
        <a:bodyPr/>
        <a:lstStyle/>
        <a:p>
          <a:r>
            <a:rPr lang="ru-RU" sz="1200" dirty="0" smtClean="0"/>
            <a:t>Утилиты</a:t>
          </a:r>
          <a:endParaRPr lang="ru-RU" sz="1200" dirty="0"/>
        </a:p>
      </dgm:t>
    </dgm:pt>
    <dgm:pt modelId="{984518BD-E04B-4D23-BDDC-739FF46E1C5E}" type="parTrans" cxnId="{1E458719-11F0-4BD1-AEB5-E422AA9B93E0}">
      <dgm:prSet custT="1"/>
      <dgm:spPr/>
      <dgm:t>
        <a:bodyPr/>
        <a:lstStyle/>
        <a:p>
          <a:endParaRPr lang="ru-RU" sz="1050"/>
        </a:p>
      </dgm:t>
    </dgm:pt>
    <dgm:pt modelId="{AB98C82A-5BB0-4325-92CC-E70B724F3A92}" type="sibTrans" cxnId="{1E458719-11F0-4BD1-AEB5-E422AA9B93E0}">
      <dgm:prSet/>
      <dgm:spPr/>
      <dgm:t>
        <a:bodyPr/>
        <a:lstStyle/>
        <a:p>
          <a:endParaRPr lang="ru-RU" sz="3200"/>
        </a:p>
      </dgm:t>
    </dgm:pt>
    <dgm:pt modelId="{ADCB4A09-9EAF-4C31-9413-995A4C2ACF8D}">
      <dgm:prSet phldrT="[Текст]" custT="1"/>
      <dgm:spPr/>
      <dgm:t>
        <a:bodyPr/>
        <a:lstStyle/>
        <a:p>
          <a:r>
            <a:rPr lang="ru-RU" sz="1200" dirty="0" smtClean="0"/>
            <a:t>Антивирусные средства</a:t>
          </a:r>
          <a:endParaRPr lang="ru-RU" sz="1200" dirty="0"/>
        </a:p>
      </dgm:t>
    </dgm:pt>
    <dgm:pt modelId="{FC481C8A-1119-481E-AD95-06AC7C467905}" type="parTrans" cxnId="{59250581-2D7A-4E62-8C48-02133704DAB7}">
      <dgm:prSet custT="1"/>
      <dgm:spPr/>
      <dgm:t>
        <a:bodyPr/>
        <a:lstStyle/>
        <a:p>
          <a:endParaRPr lang="ru-RU" sz="1050"/>
        </a:p>
      </dgm:t>
    </dgm:pt>
    <dgm:pt modelId="{33288B2B-CB28-4B78-BBBE-C5032147CCD4}" type="sibTrans" cxnId="{59250581-2D7A-4E62-8C48-02133704DAB7}">
      <dgm:prSet/>
      <dgm:spPr/>
      <dgm:t>
        <a:bodyPr/>
        <a:lstStyle/>
        <a:p>
          <a:endParaRPr lang="ru-RU" sz="3200"/>
        </a:p>
      </dgm:t>
    </dgm:pt>
    <dgm:pt modelId="{C860D958-13A2-49DF-9F67-30EB8477914F}">
      <dgm:prSet phldrT="[Текст]" custT="1"/>
      <dgm:spPr/>
      <dgm:t>
        <a:bodyPr/>
        <a:lstStyle/>
        <a:p>
          <a:r>
            <a:rPr lang="ru-RU" sz="1200" dirty="0" smtClean="0"/>
            <a:t>Трансляторы языков программирования</a:t>
          </a:r>
          <a:endParaRPr lang="ru-RU" sz="1200" dirty="0"/>
        </a:p>
      </dgm:t>
    </dgm:pt>
    <dgm:pt modelId="{CB4AEEF1-D765-4347-92A1-618233185AC8}" type="parTrans" cxnId="{10D567AA-45B8-423F-9197-5336D114102B}">
      <dgm:prSet custT="1"/>
      <dgm:spPr/>
      <dgm:t>
        <a:bodyPr/>
        <a:lstStyle/>
        <a:p>
          <a:endParaRPr lang="ru-RU" sz="1050"/>
        </a:p>
      </dgm:t>
    </dgm:pt>
    <dgm:pt modelId="{04752D9D-7110-43FC-9376-22E2EC860DF1}" type="sibTrans" cxnId="{10D567AA-45B8-423F-9197-5336D114102B}">
      <dgm:prSet/>
      <dgm:spPr/>
      <dgm:t>
        <a:bodyPr/>
        <a:lstStyle/>
        <a:p>
          <a:endParaRPr lang="ru-RU" sz="3200"/>
        </a:p>
      </dgm:t>
    </dgm:pt>
    <dgm:pt modelId="{4C26D723-8FF7-41B1-B31A-08FCBABD51E2}">
      <dgm:prSet phldrT="[Текст]" custT="1"/>
      <dgm:spPr/>
      <dgm:t>
        <a:bodyPr/>
        <a:lstStyle/>
        <a:p>
          <a:r>
            <a:rPr lang="ru-RU" sz="1200" dirty="0" smtClean="0"/>
            <a:t>Трансляторы-компиляторы</a:t>
          </a:r>
          <a:endParaRPr lang="ru-RU" sz="1200" dirty="0"/>
        </a:p>
      </dgm:t>
    </dgm:pt>
    <dgm:pt modelId="{174817D8-1F48-4C8C-BCB7-661ACB35D7FC}" type="parTrans" cxnId="{3777EA25-DA90-4CF5-8C89-69964D916A92}">
      <dgm:prSet custT="1"/>
      <dgm:spPr/>
      <dgm:t>
        <a:bodyPr/>
        <a:lstStyle/>
        <a:p>
          <a:endParaRPr lang="ru-RU" sz="1050"/>
        </a:p>
      </dgm:t>
    </dgm:pt>
    <dgm:pt modelId="{D0BB3334-D1B7-4FE8-9543-EA48EC426AEF}" type="sibTrans" cxnId="{3777EA25-DA90-4CF5-8C89-69964D916A92}">
      <dgm:prSet/>
      <dgm:spPr/>
      <dgm:t>
        <a:bodyPr/>
        <a:lstStyle/>
        <a:p>
          <a:endParaRPr lang="ru-RU" sz="3200"/>
        </a:p>
      </dgm:t>
    </dgm:pt>
    <dgm:pt modelId="{233FB6E8-78ED-4A30-84E2-1A2C3AE9B2F5}">
      <dgm:prSet phldrT="[Текст]" custT="1"/>
      <dgm:spPr/>
      <dgm:t>
        <a:bodyPr/>
        <a:lstStyle/>
        <a:p>
          <a:r>
            <a:rPr lang="ru-RU" sz="1200" dirty="0" smtClean="0"/>
            <a:t>Трансляторы-интерпретаторы</a:t>
          </a:r>
          <a:endParaRPr lang="ru-RU" sz="1200" dirty="0"/>
        </a:p>
      </dgm:t>
    </dgm:pt>
    <dgm:pt modelId="{13113865-C6AE-4419-B19D-FCD74AEA28B1}" type="parTrans" cxnId="{B087C7FD-9401-4F56-91D0-FD6F68608AAE}">
      <dgm:prSet custT="1"/>
      <dgm:spPr/>
      <dgm:t>
        <a:bodyPr/>
        <a:lstStyle/>
        <a:p>
          <a:endParaRPr lang="ru-RU" sz="1050"/>
        </a:p>
      </dgm:t>
    </dgm:pt>
    <dgm:pt modelId="{4D9E7D26-9F4F-4F98-A346-7EB318CD7056}" type="sibTrans" cxnId="{B087C7FD-9401-4F56-91D0-FD6F68608AAE}">
      <dgm:prSet/>
      <dgm:spPr/>
      <dgm:t>
        <a:bodyPr/>
        <a:lstStyle/>
        <a:p>
          <a:endParaRPr lang="ru-RU" sz="3200"/>
        </a:p>
      </dgm:t>
    </dgm:pt>
    <dgm:pt modelId="{7C6C59AC-A096-40AF-B7F4-E8954CAB7883}">
      <dgm:prSet phldrT="[Текст]" custT="1"/>
      <dgm:spPr/>
      <dgm:t>
        <a:bodyPr/>
        <a:lstStyle/>
        <a:p>
          <a:r>
            <a:rPr lang="ru-RU" sz="1200" dirty="0" smtClean="0"/>
            <a:t>Ассемблеры</a:t>
          </a:r>
          <a:endParaRPr lang="ru-RU" sz="1200" dirty="0"/>
        </a:p>
      </dgm:t>
    </dgm:pt>
    <dgm:pt modelId="{0852147A-BFF5-40F5-82CC-033F6948E775}" type="parTrans" cxnId="{109B000A-4015-4222-9597-C433044113F6}">
      <dgm:prSet custT="1"/>
      <dgm:spPr/>
      <dgm:t>
        <a:bodyPr/>
        <a:lstStyle/>
        <a:p>
          <a:endParaRPr lang="ru-RU" sz="1050"/>
        </a:p>
      </dgm:t>
    </dgm:pt>
    <dgm:pt modelId="{6D9D6039-3386-4717-8A90-4437110B830C}" type="sibTrans" cxnId="{109B000A-4015-4222-9597-C433044113F6}">
      <dgm:prSet/>
      <dgm:spPr/>
      <dgm:t>
        <a:bodyPr/>
        <a:lstStyle/>
        <a:p>
          <a:endParaRPr lang="ru-RU" sz="3200"/>
        </a:p>
      </dgm:t>
    </dgm:pt>
    <dgm:pt modelId="{385AF162-B00E-4237-9610-901A24C02802}">
      <dgm:prSet phldrT="[Текст]" custT="1"/>
      <dgm:spPr/>
      <dgm:t>
        <a:bodyPr/>
        <a:lstStyle/>
        <a:p>
          <a:r>
            <a:rPr lang="ru-RU" sz="1200" dirty="0" smtClean="0"/>
            <a:t>Программы </a:t>
          </a:r>
          <a:r>
            <a:rPr lang="ru-RU" sz="1400" dirty="0" smtClean="0"/>
            <a:t>технического</a:t>
          </a:r>
          <a:r>
            <a:rPr lang="ru-RU" sz="1200" dirty="0" smtClean="0"/>
            <a:t> обслуживания</a:t>
          </a:r>
          <a:endParaRPr lang="ru-RU" sz="1200" dirty="0"/>
        </a:p>
      </dgm:t>
    </dgm:pt>
    <dgm:pt modelId="{6687801B-876B-4975-8597-09F20CBE58E3}" type="parTrans" cxnId="{4F535451-396D-431B-A824-372C1D67A482}">
      <dgm:prSet custT="1"/>
      <dgm:spPr/>
      <dgm:t>
        <a:bodyPr/>
        <a:lstStyle/>
        <a:p>
          <a:endParaRPr lang="ru-RU" sz="1100"/>
        </a:p>
      </dgm:t>
    </dgm:pt>
    <dgm:pt modelId="{D3D8D3E6-6F80-4894-AE72-4797892C09ED}" type="sibTrans" cxnId="{4F535451-396D-431B-A824-372C1D67A482}">
      <dgm:prSet/>
      <dgm:spPr/>
      <dgm:t>
        <a:bodyPr/>
        <a:lstStyle/>
        <a:p>
          <a:endParaRPr lang="ru-RU" sz="3200"/>
        </a:p>
      </dgm:t>
    </dgm:pt>
    <dgm:pt modelId="{C041E6BB-965D-44E9-88E9-F13808B2EF72}">
      <dgm:prSet phldrT="[Текст]" custT="1"/>
      <dgm:spPr/>
      <dgm:t>
        <a:bodyPr/>
        <a:lstStyle/>
        <a:p>
          <a:r>
            <a:rPr lang="ru-RU" sz="1200" dirty="0" smtClean="0"/>
            <a:t>Текстовые программы</a:t>
          </a:r>
          <a:endParaRPr lang="ru-RU" sz="1200" dirty="0"/>
        </a:p>
      </dgm:t>
    </dgm:pt>
    <dgm:pt modelId="{72DE5919-C346-42CD-A87A-566B504D4ACC}" type="parTrans" cxnId="{A4DCCEFE-C64D-403D-8692-CA81642CED43}">
      <dgm:prSet custT="1"/>
      <dgm:spPr/>
      <dgm:t>
        <a:bodyPr/>
        <a:lstStyle/>
        <a:p>
          <a:endParaRPr lang="ru-RU" sz="1050"/>
        </a:p>
      </dgm:t>
    </dgm:pt>
    <dgm:pt modelId="{68D95E4B-A683-4584-8FD2-A7674D098B02}" type="sibTrans" cxnId="{A4DCCEFE-C64D-403D-8692-CA81642CED43}">
      <dgm:prSet/>
      <dgm:spPr/>
      <dgm:t>
        <a:bodyPr/>
        <a:lstStyle/>
        <a:p>
          <a:endParaRPr lang="ru-RU" sz="3200"/>
        </a:p>
      </dgm:t>
    </dgm:pt>
    <dgm:pt modelId="{ADBE3015-761B-4476-8B25-D10488181C6B}">
      <dgm:prSet phldrT="[Текст]" custT="1"/>
      <dgm:spPr/>
      <dgm:t>
        <a:bodyPr/>
        <a:lstStyle/>
        <a:p>
          <a:r>
            <a:rPr lang="ru-RU" sz="1200" dirty="0" smtClean="0"/>
            <a:t>Специальные программы контроля</a:t>
          </a:r>
          <a:endParaRPr lang="ru-RU" sz="1200" dirty="0"/>
        </a:p>
      </dgm:t>
    </dgm:pt>
    <dgm:pt modelId="{4CB4C87B-ED20-4755-811F-D3B09AD54139}" type="parTrans" cxnId="{8CC17B37-1F14-45A5-B258-F4574485BFF9}">
      <dgm:prSet custT="1"/>
      <dgm:spPr/>
      <dgm:t>
        <a:bodyPr/>
        <a:lstStyle/>
        <a:p>
          <a:endParaRPr lang="ru-RU" sz="1050"/>
        </a:p>
      </dgm:t>
    </dgm:pt>
    <dgm:pt modelId="{3BD9F399-9A67-4A34-832A-22E6BEC657C8}" type="sibTrans" cxnId="{8CC17B37-1F14-45A5-B258-F4574485BFF9}">
      <dgm:prSet/>
      <dgm:spPr/>
      <dgm:t>
        <a:bodyPr/>
        <a:lstStyle/>
        <a:p>
          <a:endParaRPr lang="ru-RU" sz="3200"/>
        </a:p>
      </dgm:t>
    </dgm:pt>
    <dgm:pt modelId="{F9DB5C62-88FE-4499-84C9-6FED075AF89C}" type="pres">
      <dgm:prSet presAssocID="{069C0B01-37B0-426E-A844-DE57ABA9A06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FE4B35-4CF1-4B63-B21E-C0E2E5EC282C}" type="pres">
      <dgm:prSet presAssocID="{D854125F-465C-4965-9D99-44DAAE6C502B}" presName="root1" presStyleCnt="0"/>
      <dgm:spPr/>
    </dgm:pt>
    <dgm:pt modelId="{3F236F2A-9267-47F2-8CB0-ECB5CC5F944C}" type="pres">
      <dgm:prSet presAssocID="{D854125F-465C-4965-9D99-44DAAE6C502B}" presName="LevelOneTextNode" presStyleLbl="node0" presStyleIdx="0" presStyleCnt="1" custScaleX="318312" custScaleY="179679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E25F7F-53C0-4A44-9D6F-144616D9F95D}" type="pres">
      <dgm:prSet presAssocID="{D854125F-465C-4965-9D99-44DAAE6C502B}" presName="level2hierChild" presStyleCnt="0"/>
      <dgm:spPr/>
    </dgm:pt>
    <dgm:pt modelId="{8311CE04-12AC-4877-8C75-7BAD69B9C380}" type="pres">
      <dgm:prSet presAssocID="{80C46C4B-8DAD-4ECC-B8CE-76C4B495CAD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9B051923-95E9-44D4-BF19-1FFCF9269116}" type="pres">
      <dgm:prSet presAssocID="{80C46C4B-8DAD-4ECC-B8CE-76C4B495CAD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D6BF1767-9E1C-4A66-B06F-B79EE2D2EC26}" type="pres">
      <dgm:prSet presAssocID="{59C61354-A8EF-4341-9139-CF7222680078}" presName="root2" presStyleCnt="0"/>
      <dgm:spPr/>
    </dgm:pt>
    <dgm:pt modelId="{8EDA5640-2E50-457D-B50D-83BAD2933BD8}" type="pres">
      <dgm:prSet presAssocID="{59C61354-A8EF-4341-9139-CF7222680078}" presName="LevelTwoTextNode" presStyleLbl="asst1" presStyleIdx="0" presStyleCnt="1" custScaleX="199639" custScaleY="196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64FF50-BD82-4BB7-8B5B-4EC29320FA0F}" type="pres">
      <dgm:prSet presAssocID="{59C61354-A8EF-4341-9139-CF7222680078}" presName="level3hierChild" presStyleCnt="0"/>
      <dgm:spPr/>
    </dgm:pt>
    <dgm:pt modelId="{EED3E26C-7D5A-4A32-963C-DD50D9D924D2}" type="pres">
      <dgm:prSet presAssocID="{5B3CA27C-81CA-4BB7-883D-4F549E7EA86A}" presName="conn2-1" presStyleLbl="parChTrans1D3" presStyleIdx="0" presStyleCnt="11"/>
      <dgm:spPr/>
      <dgm:t>
        <a:bodyPr/>
        <a:lstStyle/>
        <a:p>
          <a:endParaRPr lang="ru-RU"/>
        </a:p>
      </dgm:t>
    </dgm:pt>
    <dgm:pt modelId="{88F43F1C-4ADB-4BC1-A7F8-8FF6A918E24D}" type="pres">
      <dgm:prSet presAssocID="{5B3CA27C-81CA-4BB7-883D-4F549E7EA86A}" presName="connTx" presStyleLbl="parChTrans1D3" presStyleIdx="0" presStyleCnt="11"/>
      <dgm:spPr/>
      <dgm:t>
        <a:bodyPr/>
        <a:lstStyle/>
        <a:p>
          <a:endParaRPr lang="ru-RU"/>
        </a:p>
      </dgm:t>
    </dgm:pt>
    <dgm:pt modelId="{CFB231DC-6008-4071-B2D5-397BF79B0562}" type="pres">
      <dgm:prSet presAssocID="{D2BF9CD5-9A5A-4273-A45A-75408610A524}" presName="root2" presStyleCnt="0"/>
      <dgm:spPr/>
    </dgm:pt>
    <dgm:pt modelId="{F2FB8D9F-727F-4A30-9061-C246869642BC}" type="pres">
      <dgm:prSet presAssocID="{D2BF9CD5-9A5A-4273-A45A-75408610A524}" presName="LevelTwoTextNode" presStyleLbl="node3" presStyleIdx="0" presStyleCnt="11" custScaleX="219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ED376A-1B46-4D6F-9E6D-359934969F17}" type="pres">
      <dgm:prSet presAssocID="{D2BF9CD5-9A5A-4273-A45A-75408610A524}" presName="level3hierChild" presStyleCnt="0"/>
      <dgm:spPr/>
    </dgm:pt>
    <dgm:pt modelId="{FED50D8F-7892-4672-B73B-FE4C695B8E3A}" type="pres">
      <dgm:prSet presAssocID="{330E6EDF-E865-42B4-A72A-D61C60C68BB1}" presName="conn2-1" presStyleLbl="parChTrans1D3" presStyleIdx="1" presStyleCnt="11"/>
      <dgm:spPr/>
      <dgm:t>
        <a:bodyPr/>
        <a:lstStyle/>
        <a:p>
          <a:endParaRPr lang="ru-RU"/>
        </a:p>
      </dgm:t>
    </dgm:pt>
    <dgm:pt modelId="{E1E98AB2-D622-4D23-99DE-54AFD138C668}" type="pres">
      <dgm:prSet presAssocID="{330E6EDF-E865-42B4-A72A-D61C60C68BB1}" presName="connTx" presStyleLbl="parChTrans1D3" presStyleIdx="1" presStyleCnt="11"/>
      <dgm:spPr/>
      <dgm:t>
        <a:bodyPr/>
        <a:lstStyle/>
        <a:p>
          <a:endParaRPr lang="ru-RU"/>
        </a:p>
      </dgm:t>
    </dgm:pt>
    <dgm:pt modelId="{02E170F4-1C28-41C4-8318-14934200BD1F}" type="pres">
      <dgm:prSet presAssocID="{0E8F7562-B6CE-4539-A2A2-40C5C7242506}" presName="root2" presStyleCnt="0"/>
      <dgm:spPr/>
    </dgm:pt>
    <dgm:pt modelId="{0CAB6CCB-AA30-4DAF-B8A0-DC84E08AB70D}" type="pres">
      <dgm:prSet presAssocID="{0E8F7562-B6CE-4539-A2A2-40C5C7242506}" presName="LevelTwoTextNode" presStyleLbl="node3" presStyleIdx="1" presStyleCnt="11" custScaleX="219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DA0D65-4A71-4026-8DA5-9735A340B0AE}" type="pres">
      <dgm:prSet presAssocID="{0E8F7562-B6CE-4539-A2A2-40C5C7242506}" presName="level3hierChild" presStyleCnt="0"/>
      <dgm:spPr/>
    </dgm:pt>
    <dgm:pt modelId="{47F37D3C-7B04-43D8-B30C-94D314EFC393}" type="pres">
      <dgm:prSet presAssocID="{46D7EE7A-BB7D-41EF-89D7-4D10FE6F3A25}" presName="conn2-1" presStyleLbl="parChTrans1D3" presStyleIdx="2" presStyleCnt="11"/>
      <dgm:spPr/>
      <dgm:t>
        <a:bodyPr/>
        <a:lstStyle/>
        <a:p>
          <a:endParaRPr lang="ru-RU"/>
        </a:p>
      </dgm:t>
    </dgm:pt>
    <dgm:pt modelId="{B3BC8728-D149-4225-AB05-0F3821B086DE}" type="pres">
      <dgm:prSet presAssocID="{46D7EE7A-BB7D-41EF-89D7-4D10FE6F3A25}" presName="connTx" presStyleLbl="parChTrans1D3" presStyleIdx="2" presStyleCnt="11"/>
      <dgm:spPr/>
      <dgm:t>
        <a:bodyPr/>
        <a:lstStyle/>
        <a:p>
          <a:endParaRPr lang="ru-RU"/>
        </a:p>
      </dgm:t>
    </dgm:pt>
    <dgm:pt modelId="{D9C30CB2-CBD7-4518-9716-F767A33FF48E}" type="pres">
      <dgm:prSet presAssocID="{BDA2CA3E-101F-4E3D-BB05-277EAF76AA3A}" presName="root2" presStyleCnt="0"/>
      <dgm:spPr/>
    </dgm:pt>
    <dgm:pt modelId="{CA46B0EF-A57B-48EF-B4FD-FE26A7D79B34}" type="pres">
      <dgm:prSet presAssocID="{BDA2CA3E-101F-4E3D-BB05-277EAF76AA3A}" presName="LevelTwoTextNode" presStyleLbl="node3" presStyleIdx="2" presStyleCnt="11" custScaleX="219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6D2316-3EEA-4E9E-84CD-74E3CCAA29AD}" type="pres">
      <dgm:prSet presAssocID="{BDA2CA3E-101F-4E3D-BB05-277EAF76AA3A}" presName="level3hierChild" presStyleCnt="0"/>
      <dgm:spPr/>
    </dgm:pt>
    <dgm:pt modelId="{FB4A6024-EDDA-4DBE-BEEE-F2F36248463C}" type="pres">
      <dgm:prSet presAssocID="{895F1C17-2104-40DF-8985-E1BE8C634C8A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BB4AEB27-0D83-4E31-BBFB-81E4435E7F4E}" type="pres">
      <dgm:prSet presAssocID="{895F1C17-2104-40DF-8985-E1BE8C634C8A}" presName="connTx" presStyleLbl="parChTrans1D2" presStyleIdx="1" presStyleCnt="4"/>
      <dgm:spPr/>
      <dgm:t>
        <a:bodyPr/>
        <a:lstStyle/>
        <a:p>
          <a:endParaRPr lang="ru-RU"/>
        </a:p>
      </dgm:t>
    </dgm:pt>
    <dgm:pt modelId="{894AE178-F564-4FF0-8A4F-D2CBB35ECC42}" type="pres">
      <dgm:prSet presAssocID="{75964C4D-8BD1-457E-AD5F-269486326272}" presName="root2" presStyleCnt="0"/>
      <dgm:spPr/>
    </dgm:pt>
    <dgm:pt modelId="{FE0A81A1-75FE-4A03-BA63-C3953EEACF85}" type="pres">
      <dgm:prSet presAssocID="{75964C4D-8BD1-457E-AD5F-269486326272}" presName="LevelTwoTextNode" presStyleLbl="node2" presStyleIdx="0" presStyleCnt="3" custScaleX="198069" custScaleY="196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D07BFD-33D2-40DD-87A9-A4053BE6A776}" type="pres">
      <dgm:prSet presAssocID="{75964C4D-8BD1-457E-AD5F-269486326272}" presName="level3hierChild" presStyleCnt="0"/>
      <dgm:spPr/>
    </dgm:pt>
    <dgm:pt modelId="{090A3067-CE90-499F-BDDF-273120C0080C}" type="pres">
      <dgm:prSet presAssocID="{12726E16-1C41-4FB2-99C1-D4D95FA44862}" presName="conn2-1" presStyleLbl="parChTrans1D3" presStyleIdx="3" presStyleCnt="11"/>
      <dgm:spPr/>
      <dgm:t>
        <a:bodyPr/>
        <a:lstStyle/>
        <a:p>
          <a:endParaRPr lang="ru-RU"/>
        </a:p>
      </dgm:t>
    </dgm:pt>
    <dgm:pt modelId="{434AD0EF-0D8E-4183-A103-CB2313156B44}" type="pres">
      <dgm:prSet presAssocID="{12726E16-1C41-4FB2-99C1-D4D95FA44862}" presName="connTx" presStyleLbl="parChTrans1D3" presStyleIdx="3" presStyleCnt="11"/>
      <dgm:spPr/>
      <dgm:t>
        <a:bodyPr/>
        <a:lstStyle/>
        <a:p>
          <a:endParaRPr lang="ru-RU"/>
        </a:p>
      </dgm:t>
    </dgm:pt>
    <dgm:pt modelId="{31C02484-4B9E-4F84-A945-CB7E1580A0BF}" type="pres">
      <dgm:prSet presAssocID="{016E7841-3657-4D1B-9A3F-E4A1A4D876AA}" presName="root2" presStyleCnt="0"/>
      <dgm:spPr/>
    </dgm:pt>
    <dgm:pt modelId="{4C5E7826-38A6-43C7-90DA-9014173669E1}" type="pres">
      <dgm:prSet presAssocID="{016E7841-3657-4D1B-9A3F-E4A1A4D876AA}" presName="LevelTwoTextNode" presStyleLbl="node3" presStyleIdx="3" presStyleCnt="11" custScaleX="204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28E58D-0D22-4772-B469-E100F8A0415A}" type="pres">
      <dgm:prSet presAssocID="{016E7841-3657-4D1B-9A3F-E4A1A4D876AA}" presName="level3hierChild" presStyleCnt="0"/>
      <dgm:spPr/>
    </dgm:pt>
    <dgm:pt modelId="{6465E517-A7AB-483E-B9AE-5CA666C673A0}" type="pres">
      <dgm:prSet presAssocID="{984518BD-E04B-4D23-BDDC-739FF46E1C5E}" presName="conn2-1" presStyleLbl="parChTrans1D3" presStyleIdx="4" presStyleCnt="11"/>
      <dgm:spPr/>
      <dgm:t>
        <a:bodyPr/>
        <a:lstStyle/>
        <a:p>
          <a:endParaRPr lang="ru-RU"/>
        </a:p>
      </dgm:t>
    </dgm:pt>
    <dgm:pt modelId="{02CDDAB3-46B4-403A-8D4E-64159D1B6520}" type="pres">
      <dgm:prSet presAssocID="{984518BD-E04B-4D23-BDDC-739FF46E1C5E}" presName="connTx" presStyleLbl="parChTrans1D3" presStyleIdx="4" presStyleCnt="11"/>
      <dgm:spPr/>
      <dgm:t>
        <a:bodyPr/>
        <a:lstStyle/>
        <a:p>
          <a:endParaRPr lang="ru-RU"/>
        </a:p>
      </dgm:t>
    </dgm:pt>
    <dgm:pt modelId="{E767F917-3C27-45C2-9CD2-7963077CC61D}" type="pres">
      <dgm:prSet presAssocID="{81C438CF-9E1C-4800-9A5A-0C73C03D32DF}" presName="root2" presStyleCnt="0"/>
      <dgm:spPr/>
    </dgm:pt>
    <dgm:pt modelId="{770F4D3A-3366-4530-8DD3-5DBD532BEB20}" type="pres">
      <dgm:prSet presAssocID="{81C438CF-9E1C-4800-9A5A-0C73C03D32DF}" presName="LevelTwoTextNode" presStyleLbl="node3" presStyleIdx="4" presStyleCnt="11" custScaleX="204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249F38-0C16-4CBA-A3C2-DB8304D44EB4}" type="pres">
      <dgm:prSet presAssocID="{81C438CF-9E1C-4800-9A5A-0C73C03D32DF}" presName="level3hierChild" presStyleCnt="0"/>
      <dgm:spPr/>
    </dgm:pt>
    <dgm:pt modelId="{77071853-7EF1-4FCD-935D-9537E0F809C4}" type="pres">
      <dgm:prSet presAssocID="{FC481C8A-1119-481E-AD95-06AC7C467905}" presName="conn2-1" presStyleLbl="parChTrans1D3" presStyleIdx="5" presStyleCnt="11"/>
      <dgm:spPr/>
      <dgm:t>
        <a:bodyPr/>
        <a:lstStyle/>
        <a:p>
          <a:endParaRPr lang="ru-RU"/>
        </a:p>
      </dgm:t>
    </dgm:pt>
    <dgm:pt modelId="{D1D1C876-35B1-4E2A-8168-8699F05F9486}" type="pres">
      <dgm:prSet presAssocID="{FC481C8A-1119-481E-AD95-06AC7C467905}" presName="connTx" presStyleLbl="parChTrans1D3" presStyleIdx="5" presStyleCnt="11"/>
      <dgm:spPr/>
      <dgm:t>
        <a:bodyPr/>
        <a:lstStyle/>
        <a:p>
          <a:endParaRPr lang="ru-RU"/>
        </a:p>
      </dgm:t>
    </dgm:pt>
    <dgm:pt modelId="{94CFADF2-D659-4ABD-884B-07A09042ECE5}" type="pres">
      <dgm:prSet presAssocID="{ADCB4A09-9EAF-4C31-9413-995A4C2ACF8D}" presName="root2" presStyleCnt="0"/>
      <dgm:spPr/>
    </dgm:pt>
    <dgm:pt modelId="{DBFFCDA3-6DC1-4569-9E43-35896F508277}" type="pres">
      <dgm:prSet presAssocID="{ADCB4A09-9EAF-4C31-9413-995A4C2ACF8D}" presName="LevelTwoTextNode" presStyleLbl="node3" presStyleIdx="5" presStyleCnt="11" custScaleX="204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EBA5C3-CFDE-4160-A31A-979F431B966A}" type="pres">
      <dgm:prSet presAssocID="{ADCB4A09-9EAF-4C31-9413-995A4C2ACF8D}" presName="level3hierChild" presStyleCnt="0"/>
      <dgm:spPr/>
    </dgm:pt>
    <dgm:pt modelId="{930531CB-BF0C-44B8-9746-047A9FF1D43E}" type="pres">
      <dgm:prSet presAssocID="{CB4AEEF1-D765-4347-92A1-618233185AC8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1D3153A8-945F-4428-B71C-C23AF06E4CA2}" type="pres">
      <dgm:prSet presAssocID="{CB4AEEF1-D765-4347-92A1-618233185AC8}" presName="connTx" presStyleLbl="parChTrans1D2" presStyleIdx="2" presStyleCnt="4"/>
      <dgm:spPr/>
      <dgm:t>
        <a:bodyPr/>
        <a:lstStyle/>
        <a:p>
          <a:endParaRPr lang="ru-RU"/>
        </a:p>
      </dgm:t>
    </dgm:pt>
    <dgm:pt modelId="{4F7AF097-0695-4476-B844-37FA910F849A}" type="pres">
      <dgm:prSet presAssocID="{C860D958-13A2-49DF-9F67-30EB8477914F}" presName="root2" presStyleCnt="0"/>
      <dgm:spPr/>
    </dgm:pt>
    <dgm:pt modelId="{2F5FCF5D-8487-45EA-88CD-4F91770EE864}" type="pres">
      <dgm:prSet presAssocID="{C860D958-13A2-49DF-9F67-30EB8477914F}" presName="LevelTwoTextNode" presStyleLbl="node2" presStyleIdx="1" presStyleCnt="3" custScaleX="216414" custScaleY="196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49B96E-A06C-44B0-BA1A-6A00FDF877F6}" type="pres">
      <dgm:prSet presAssocID="{C860D958-13A2-49DF-9F67-30EB8477914F}" presName="level3hierChild" presStyleCnt="0"/>
      <dgm:spPr/>
    </dgm:pt>
    <dgm:pt modelId="{031CEF27-3AE8-4BE1-ACD5-77CA83BBDBF0}" type="pres">
      <dgm:prSet presAssocID="{174817D8-1F48-4C8C-BCB7-661ACB35D7FC}" presName="conn2-1" presStyleLbl="parChTrans1D3" presStyleIdx="6" presStyleCnt="11"/>
      <dgm:spPr/>
      <dgm:t>
        <a:bodyPr/>
        <a:lstStyle/>
        <a:p>
          <a:endParaRPr lang="ru-RU"/>
        </a:p>
      </dgm:t>
    </dgm:pt>
    <dgm:pt modelId="{2489E1A9-11A6-45FD-93C8-FADD562B3439}" type="pres">
      <dgm:prSet presAssocID="{174817D8-1F48-4C8C-BCB7-661ACB35D7FC}" presName="connTx" presStyleLbl="parChTrans1D3" presStyleIdx="6" presStyleCnt="11"/>
      <dgm:spPr/>
      <dgm:t>
        <a:bodyPr/>
        <a:lstStyle/>
        <a:p>
          <a:endParaRPr lang="ru-RU"/>
        </a:p>
      </dgm:t>
    </dgm:pt>
    <dgm:pt modelId="{08FB59A8-E8C9-4277-84EA-21B7C81AB221}" type="pres">
      <dgm:prSet presAssocID="{4C26D723-8FF7-41B1-B31A-08FCBABD51E2}" presName="root2" presStyleCnt="0"/>
      <dgm:spPr/>
    </dgm:pt>
    <dgm:pt modelId="{4BCDBD92-BB43-418B-AD63-167E4835A8B2}" type="pres">
      <dgm:prSet presAssocID="{4C26D723-8FF7-41B1-B31A-08FCBABD51E2}" presName="LevelTwoTextNode" presStyleLbl="node3" presStyleIdx="6" presStyleCnt="11" custScaleX="204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CCBD20-178F-481F-90CC-785DBA9E03F2}" type="pres">
      <dgm:prSet presAssocID="{4C26D723-8FF7-41B1-B31A-08FCBABD51E2}" presName="level3hierChild" presStyleCnt="0"/>
      <dgm:spPr/>
    </dgm:pt>
    <dgm:pt modelId="{DC07BA2D-4444-4645-BE49-856E7E246581}" type="pres">
      <dgm:prSet presAssocID="{13113865-C6AE-4419-B19D-FCD74AEA28B1}" presName="conn2-1" presStyleLbl="parChTrans1D3" presStyleIdx="7" presStyleCnt="11"/>
      <dgm:spPr/>
      <dgm:t>
        <a:bodyPr/>
        <a:lstStyle/>
        <a:p>
          <a:endParaRPr lang="ru-RU"/>
        </a:p>
      </dgm:t>
    </dgm:pt>
    <dgm:pt modelId="{0AAB7A50-E642-4C76-A650-5042D7F52E56}" type="pres">
      <dgm:prSet presAssocID="{13113865-C6AE-4419-B19D-FCD74AEA28B1}" presName="connTx" presStyleLbl="parChTrans1D3" presStyleIdx="7" presStyleCnt="11"/>
      <dgm:spPr/>
      <dgm:t>
        <a:bodyPr/>
        <a:lstStyle/>
        <a:p>
          <a:endParaRPr lang="ru-RU"/>
        </a:p>
      </dgm:t>
    </dgm:pt>
    <dgm:pt modelId="{2E37E2C7-05F0-4D73-BBE4-441EB8421355}" type="pres">
      <dgm:prSet presAssocID="{233FB6E8-78ED-4A30-84E2-1A2C3AE9B2F5}" presName="root2" presStyleCnt="0"/>
      <dgm:spPr/>
    </dgm:pt>
    <dgm:pt modelId="{61A620D1-DB6F-4A48-B611-428891A85463}" type="pres">
      <dgm:prSet presAssocID="{233FB6E8-78ED-4A30-84E2-1A2C3AE9B2F5}" presName="LevelTwoTextNode" presStyleLbl="node3" presStyleIdx="7" presStyleCnt="11" custScaleX="204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F120CD-4A47-4F52-A1F8-D5C1ADD2658F}" type="pres">
      <dgm:prSet presAssocID="{233FB6E8-78ED-4A30-84E2-1A2C3AE9B2F5}" presName="level3hierChild" presStyleCnt="0"/>
      <dgm:spPr/>
    </dgm:pt>
    <dgm:pt modelId="{0299204E-FAD7-4470-A0F5-A70A494748B6}" type="pres">
      <dgm:prSet presAssocID="{0852147A-BFF5-40F5-82CC-033F6948E775}" presName="conn2-1" presStyleLbl="parChTrans1D3" presStyleIdx="8" presStyleCnt="11"/>
      <dgm:spPr/>
      <dgm:t>
        <a:bodyPr/>
        <a:lstStyle/>
        <a:p>
          <a:endParaRPr lang="ru-RU"/>
        </a:p>
      </dgm:t>
    </dgm:pt>
    <dgm:pt modelId="{A0D520BB-9B58-4342-8379-0B768F3FA65B}" type="pres">
      <dgm:prSet presAssocID="{0852147A-BFF5-40F5-82CC-033F6948E775}" presName="connTx" presStyleLbl="parChTrans1D3" presStyleIdx="8" presStyleCnt="11"/>
      <dgm:spPr/>
      <dgm:t>
        <a:bodyPr/>
        <a:lstStyle/>
        <a:p>
          <a:endParaRPr lang="ru-RU"/>
        </a:p>
      </dgm:t>
    </dgm:pt>
    <dgm:pt modelId="{7CBDD790-E0F1-4FFC-BAD6-18D74F61E408}" type="pres">
      <dgm:prSet presAssocID="{7C6C59AC-A096-40AF-B7F4-E8954CAB7883}" presName="root2" presStyleCnt="0"/>
      <dgm:spPr/>
    </dgm:pt>
    <dgm:pt modelId="{F538B54A-797B-473A-BF51-4A20BFA94058}" type="pres">
      <dgm:prSet presAssocID="{7C6C59AC-A096-40AF-B7F4-E8954CAB7883}" presName="LevelTwoTextNode" presStyleLbl="node3" presStyleIdx="8" presStyleCnt="11" custScaleX="204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3DE3C1-D030-488F-B6E7-23A6762DA105}" type="pres">
      <dgm:prSet presAssocID="{7C6C59AC-A096-40AF-B7F4-E8954CAB7883}" presName="level3hierChild" presStyleCnt="0"/>
      <dgm:spPr/>
    </dgm:pt>
    <dgm:pt modelId="{22E8E5E9-7E00-4AA8-9A6B-A3C9DD0638B2}" type="pres">
      <dgm:prSet presAssocID="{6687801B-876B-4975-8597-09F20CBE58E3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F3E19F71-D928-4753-BD6D-9D0BA10109A2}" type="pres">
      <dgm:prSet presAssocID="{6687801B-876B-4975-8597-09F20CBE58E3}" presName="connTx" presStyleLbl="parChTrans1D2" presStyleIdx="3" presStyleCnt="4"/>
      <dgm:spPr/>
      <dgm:t>
        <a:bodyPr/>
        <a:lstStyle/>
        <a:p>
          <a:endParaRPr lang="ru-RU"/>
        </a:p>
      </dgm:t>
    </dgm:pt>
    <dgm:pt modelId="{5CAA5F47-13DC-4616-BF75-06F33281F2F5}" type="pres">
      <dgm:prSet presAssocID="{385AF162-B00E-4237-9610-901A24C02802}" presName="root2" presStyleCnt="0"/>
      <dgm:spPr/>
    </dgm:pt>
    <dgm:pt modelId="{304552A8-0A81-4618-B511-1F1FC6DE3209}" type="pres">
      <dgm:prSet presAssocID="{385AF162-B00E-4237-9610-901A24C02802}" presName="LevelTwoTextNode" presStyleLbl="node2" presStyleIdx="2" presStyleCnt="3" custScaleX="229549" custScaleY="196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77A5AB-3766-4FF7-9FC6-1754B28F9BD1}" type="pres">
      <dgm:prSet presAssocID="{385AF162-B00E-4237-9610-901A24C02802}" presName="level3hierChild" presStyleCnt="0"/>
      <dgm:spPr/>
    </dgm:pt>
    <dgm:pt modelId="{1D0BBAB6-16DE-432E-BF3C-354882BBBA18}" type="pres">
      <dgm:prSet presAssocID="{72DE5919-C346-42CD-A87A-566B504D4ACC}" presName="conn2-1" presStyleLbl="parChTrans1D3" presStyleIdx="9" presStyleCnt="11"/>
      <dgm:spPr/>
      <dgm:t>
        <a:bodyPr/>
        <a:lstStyle/>
        <a:p>
          <a:endParaRPr lang="ru-RU"/>
        </a:p>
      </dgm:t>
    </dgm:pt>
    <dgm:pt modelId="{469946EB-DA90-4A51-B945-4A0F7C8E56E3}" type="pres">
      <dgm:prSet presAssocID="{72DE5919-C346-42CD-A87A-566B504D4ACC}" presName="connTx" presStyleLbl="parChTrans1D3" presStyleIdx="9" presStyleCnt="11"/>
      <dgm:spPr/>
      <dgm:t>
        <a:bodyPr/>
        <a:lstStyle/>
        <a:p>
          <a:endParaRPr lang="ru-RU"/>
        </a:p>
      </dgm:t>
    </dgm:pt>
    <dgm:pt modelId="{BCAC9D6C-7FD5-46D2-9AA4-8BA666F29EA3}" type="pres">
      <dgm:prSet presAssocID="{C041E6BB-965D-44E9-88E9-F13808B2EF72}" presName="root2" presStyleCnt="0"/>
      <dgm:spPr/>
    </dgm:pt>
    <dgm:pt modelId="{7C18FEAA-A4E5-453D-A35D-60F430923077}" type="pres">
      <dgm:prSet presAssocID="{C041E6BB-965D-44E9-88E9-F13808B2EF72}" presName="LevelTwoTextNode" presStyleLbl="node3" presStyleIdx="9" presStyleCnt="11" custScaleX="2300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53BDAA-6B10-4FF8-BDAD-39A4017E4145}" type="pres">
      <dgm:prSet presAssocID="{C041E6BB-965D-44E9-88E9-F13808B2EF72}" presName="level3hierChild" presStyleCnt="0"/>
      <dgm:spPr/>
    </dgm:pt>
    <dgm:pt modelId="{887F2C78-7DD3-4DCB-8B33-25BFAC7C0CF0}" type="pres">
      <dgm:prSet presAssocID="{4CB4C87B-ED20-4755-811F-D3B09AD54139}" presName="conn2-1" presStyleLbl="parChTrans1D3" presStyleIdx="10" presStyleCnt="11"/>
      <dgm:spPr/>
      <dgm:t>
        <a:bodyPr/>
        <a:lstStyle/>
        <a:p>
          <a:endParaRPr lang="ru-RU"/>
        </a:p>
      </dgm:t>
    </dgm:pt>
    <dgm:pt modelId="{B3643646-B2F9-4E46-9CB1-91C983FB4FF5}" type="pres">
      <dgm:prSet presAssocID="{4CB4C87B-ED20-4755-811F-D3B09AD54139}" presName="connTx" presStyleLbl="parChTrans1D3" presStyleIdx="10" presStyleCnt="11"/>
      <dgm:spPr/>
      <dgm:t>
        <a:bodyPr/>
        <a:lstStyle/>
        <a:p>
          <a:endParaRPr lang="ru-RU"/>
        </a:p>
      </dgm:t>
    </dgm:pt>
    <dgm:pt modelId="{53F65F66-1128-4ED5-8C4F-3D34D267C668}" type="pres">
      <dgm:prSet presAssocID="{ADBE3015-761B-4476-8B25-D10488181C6B}" presName="root2" presStyleCnt="0"/>
      <dgm:spPr/>
    </dgm:pt>
    <dgm:pt modelId="{66B04D3D-FEBE-4780-9A38-BF95179A0C35}" type="pres">
      <dgm:prSet presAssocID="{ADBE3015-761B-4476-8B25-D10488181C6B}" presName="LevelTwoTextNode" presStyleLbl="node3" presStyleIdx="10" presStyleCnt="11" custScaleX="2311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BF5FA8-C6BE-4E06-B2DF-3B223BE12F62}" type="pres">
      <dgm:prSet presAssocID="{ADBE3015-761B-4476-8B25-D10488181C6B}" presName="level3hierChild" presStyleCnt="0"/>
      <dgm:spPr/>
    </dgm:pt>
  </dgm:ptLst>
  <dgm:cxnLst>
    <dgm:cxn modelId="{BC3EDF63-C162-402D-9B36-B9936CD340EE}" type="presOf" srcId="{895F1C17-2104-40DF-8985-E1BE8C634C8A}" destId="{BB4AEB27-0D83-4E31-BBFB-81E4435E7F4E}" srcOrd="1" destOrd="0" presId="urn:microsoft.com/office/officeart/2008/layout/HorizontalMultiLevelHierarchy"/>
    <dgm:cxn modelId="{26B954C6-0747-44BC-9B37-EC544DB1E30C}" type="presOf" srcId="{984518BD-E04B-4D23-BDDC-739FF46E1C5E}" destId="{6465E517-A7AB-483E-B9AE-5CA666C673A0}" srcOrd="0" destOrd="0" presId="urn:microsoft.com/office/officeart/2008/layout/HorizontalMultiLevelHierarchy"/>
    <dgm:cxn modelId="{3777EA25-DA90-4CF5-8C89-69964D916A92}" srcId="{C860D958-13A2-49DF-9F67-30EB8477914F}" destId="{4C26D723-8FF7-41B1-B31A-08FCBABD51E2}" srcOrd="0" destOrd="0" parTransId="{174817D8-1F48-4C8C-BCB7-661ACB35D7FC}" sibTransId="{D0BB3334-D1B7-4FE8-9543-EA48EC426AEF}"/>
    <dgm:cxn modelId="{08CD885F-E29C-47FB-9220-8515C5624052}" type="presOf" srcId="{CB4AEEF1-D765-4347-92A1-618233185AC8}" destId="{930531CB-BF0C-44B8-9746-047A9FF1D43E}" srcOrd="0" destOrd="0" presId="urn:microsoft.com/office/officeart/2008/layout/HorizontalMultiLevelHierarchy"/>
    <dgm:cxn modelId="{DC5F9652-AD8C-4D36-8D86-CA54D94657CB}" type="presOf" srcId="{069C0B01-37B0-426E-A844-DE57ABA9A064}" destId="{F9DB5C62-88FE-4499-84C9-6FED075AF89C}" srcOrd="0" destOrd="0" presId="urn:microsoft.com/office/officeart/2008/layout/HorizontalMultiLevelHierarchy"/>
    <dgm:cxn modelId="{AF8549B0-2740-4B5F-B19F-4887ECCF06B2}" type="presOf" srcId="{72DE5919-C346-42CD-A87A-566B504D4ACC}" destId="{1D0BBAB6-16DE-432E-BF3C-354882BBBA18}" srcOrd="0" destOrd="0" presId="urn:microsoft.com/office/officeart/2008/layout/HorizontalMultiLevelHierarchy"/>
    <dgm:cxn modelId="{EF10BAAE-A034-4C2B-B3BF-DB0FF5589B56}" type="presOf" srcId="{59C61354-A8EF-4341-9139-CF7222680078}" destId="{8EDA5640-2E50-457D-B50D-83BAD2933BD8}" srcOrd="0" destOrd="0" presId="urn:microsoft.com/office/officeart/2008/layout/HorizontalMultiLevelHierarchy"/>
    <dgm:cxn modelId="{5E59A8CD-81E6-4B30-AD5B-7AB05222875C}" type="presOf" srcId="{0852147A-BFF5-40F5-82CC-033F6948E775}" destId="{0299204E-FAD7-4470-A0F5-A70A494748B6}" srcOrd="0" destOrd="0" presId="urn:microsoft.com/office/officeart/2008/layout/HorizontalMultiLevelHierarchy"/>
    <dgm:cxn modelId="{75290D78-A15E-4A3B-85EB-84CDE0349ACE}" type="presOf" srcId="{385AF162-B00E-4237-9610-901A24C02802}" destId="{304552A8-0A81-4618-B511-1F1FC6DE3209}" srcOrd="0" destOrd="0" presId="urn:microsoft.com/office/officeart/2008/layout/HorizontalMultiLevelHierarchy"/>
    <dgm:cxn modelId="{BB03CA51-6206-46F9-9B9B-D072B705F38C}" type="presOf" srcId="{CB4AEEF1-D765-4347-92A1-618233185AC8}" destId="{1D3153A8-945F-4428-B71C-C23AF06E4CA2}" srcOrd="1" destOrd="0" presId="urn:microsoft.com/office/officeart/2008/layout/HorizontalMultiLevelHierarchy"/>
    <dgm:cxn modelId="{BA3B2041-5D20-47D0-8320-0165844F40EF}" srcId="{D854125F-465C-4965-9D99-44DAAE6C502B}" destId="{75964C4D-8BD1-457E-AD5F-269486326272}" srcOrd="1" destOrd="0" parTransId="{895F1C17-2104-40DF-8985-E1BE8C634C8A}" sibTransId="{C5E694A8-4840-4267-972C-5E45EED12D9F}"/>
    <dgm:cxn modelId="{8CC17B37-1F14-45A5-B258-F4574485BFF9}" srcId="{385AF162-B00E-4237-9610-901A24C02802}" destId="{ADBE3015-761B-4476-8B25-D10488181C6B}" srcOrd="1" destOrd="0" parTransId="{4CB4C87B-ED20-4755-811F-D3B09AD54139}" sibTransId="{3BD9F399-9A67-4A34-832A-22E6BEC657C8}"/>
    <dgm:cxn modelId="{76BBF35C-5493-4E60-88E2-D04997FF59E5}" type="presOf" srcId="{ADCB4A09-9EAF-4C31-9413-995A4C2ACF8D}" destId="{DBFFCDA3-6DC1-4569-9E43-35896F508277}" srcOrd="0" destOrd="0" presId="urn:microsoft.com/office/officeart/2008/layout/HorizontalMultiLevelHierarchy"/>
    <dgm:cxn modelId="{2FEBA29E-5939-4044-AB03-BC60E16AD6F0}" type="presOf" srcId="{5B3CA27C-81CA-4BB7-883D-4F549E7EA86A}" destId="{88F43F1C-4ADB-4BC1-A7F8-8FF6A918E24D}" srcOrd="1" destOrd="0" presId="urn:microsoft.com/office/officeart/2008/layout/HorizontalMultiLevelHierarchy"/>
    <dgm:cxn modelId="{9A0D5862-BE48-4EBD-A608-08D6106B3ED9}" type="presOf" srcId="{330E6EDF-E865-42B4-A72A-D61C60C68BB1}" destId="{E1E98AB2-D622-4D23-99DE-54AFD138C668}" srcOrd="1" destOrd="0" presId="urn:microsoft.com/office/officeart/2008/layout/HorizontalMultiLevelHierarchy"/>
    <dgm:cxn modelId="{37E7CBE0-37EC-4109-9849-4C4428D2542B}" type="presOf" srcId="{81C438CF-9E1C-4800-9A5A-0C73C03D32DF}" destId="{770F4D3A-3366-4530-8DD3-5DBD532BEB20}" srcOrd="0" destOrd="0" presId="urn:microsoft.com/office/officeart/2008/layout/HorizontalMultiLevelHierarchy"/>
    <dgm:cxn modelId="{B74779F9-46A1-4C24-B97C-1576A0FD5769}" type="presOf" srcId="{13113865-C6AE-4419-B19D-FCD74AEA28B1}" destId="{DC07BA2D-4444-4645-BE49-856E7E246581}" srcOrd="0" destOrd="0" presId="urn:microsoft.com/office/officeart/2008/layout/HorizontalMultiLevelHierarchy"/>
    <dgm:cxn modelId="{617F9E79-F9B8-45A1-A675-4CB373571855}" type="presOf" srcId="{46D7EE7A-BB7D-41EF-89D7-4D10FE6F3A25}" destId="{B3BC8728-D149-4225-AB05-0F3821B086DE}" srcOrd="1" destOrd="0" presId="urn:microsoft.com/office/officeart/2008/layout/HorizontalMultiLevelHierarchy"/>
    <dgm:cxn modelId="{A076E881-4E6F-403C-997A-D4443A6A037F}" type="presOf" srcId="{4CB4C87B-ED20-4755-811F-D3B09AD54139}" destId="{887F2C78-7DD3-4DCB-8B33-25BFAC7C0CF0}" srcOrd="0" destOrd="0" presId="urn:microsoft.com/office/officeart/2008/layout/HorizontalMultiLevelHierarchy"/>
    <dgm:cxn modelId="{7E28E787-CBC9-4082-95D1-F5AF4FEB099E}" type="presOf" srcId="{5B3CA27C-81CA-4BB7-883D-4F549E7EA86A}" destId="{EED3E26C-7D5A-4A32-963C-DD50D9D924D2}" srcOrd="0" destOrd="0" presId="urn:microsoft.com/office/officeart/2008/layout/HorizontalMultiLevelHierarchy"/>
    <dgm:cxn modelId="{319BEDC8-F42D-4079-B9ED-CAC8C416D63C}" type="presOf" srcId="{80C46C4B-8DAD-4ECC-B8CE-76C4B495CAD3}" destId="{8311CE04-12AC-4877-8C75-7BAD69B9C380}" srcOrd="0" destOrd="0" presId="urn:microsoft.com/office/officeart/2008/layout/HorizontalMultiLevelHierarchy"/>
    <dgm:cxn modelId="{6BDA75C0-2D7B-4798-85C9-A124791E2126}" type="presOf" srcId="{016E7841-3657-4D1B-9A3F-E4A1A4D876AA}" destId="{4C5E7826-38A6-43C7-90DA-9014173669E1}" srcOrd="0" destOrd="0" presId="urn:microsoft.com/office/officeart/2008/layout/HorizontalMultiLevelHierarchy"/>
    <dgm:cxn modelId="{3D67632E-6D8A-43DD-A009-77B9142466CB}" type="presOf" srcId="{12726E16-1C41-4FB2-99C1-D4D95FA44862}" destId="{434AD0EF-0D8E-4183-A103-CB2313156B44}" srcOrd="1" destOrd="0" presId="urn:microsoft.com/office/officeart/2008/layout/HorizontalMultiLevelHierarchy"/>
    <dgm:cxn modelId="{8EED5A17-8736-44CC-ADEC-9CECADA1D9CF}" srcId="{D854125F-465C-4965-9D99-44DAAE6C502B}" destId="{59C61354-A8EF-4341-9139-CF7222680078}" srcOrd="0" destOrd="0" parTransId="{80C46C4B-8DAD-4ECC-B8CE-76C4B495CAD3}" sibTransId="{080105ED-A6F1-4005-84DD-C75D450D2DB3}"/>
    <dgm:cxn modelId="{109B000A-4015-4222-9597-C433044113F6}" srcId="{C860D958-13A2-49DF-9F67-30EB8477914F}" destId="{7C6C59AC-A096-40AF-B7F4-E8954CAB7883}" srcOrd="2" destOrd="0" parTransId="{0852147A-BFF5-40F5-82CC-033F6948E775}" sibTransId="{6D9D6039-3386-4717-8A90-4437110B830C}"/>
    <dgm:cxn modelId="{0AF0D483-4C1D-47D2-BA3F-B5C6BF4F6855}" type="presOf" srcId="{80C46C4B-8DAD-4ECC-B8CE-76C4B495CAD3}" destId="{9B051923-95E9-44D4-BF19-1FFCF9269116}" srcOrd="1" destOrd="0" presId="urn:microsoft.com/office/officeart/2008/layout/HorizontalMultiLevelHierarchy"/>
    <dgm:cxn modelId="{543A1357-BEDE-4818-89C1-BC806082686D}" srcId="{59C61354-A8EF-4341-9139-CF7222680078}" destId="{0E8F7562-B6CE-4539-A2A2-40C5C7242506}" srcOrd="1" destOrd="0" parTransId="{330E6EDF-E865-42B4-A72A-D61C60C68BB1}" sibTransId="{21507F2C-BB2A-4D8F-A344-DFE72583E16E}"/>
    <dgm:cxn modelId="{4B0F67C1-C259-4C58-AE40-B29B82622B45}" type="presOf" srcId="{0852147A-BFF5-40F5-82CC-033F6948E775}" destId="{A0D520BB-9B58-4342-8379-0B768F3FA65B}" srcOrd="1" destOrd="0" presId="urn:microsoft.com/office/officeart/2008/layout/HorizontalMultiLevelHierarchy"/>
    <dgm:cxn modelId="{CDF52833-7A42-45AA-8243-29C39C9A9C47}" type="presOf" srcId="{46D7EE7A-BB7D-41EF-89D7-4D10FE6F3A25}" destId="{47F37D3C-7B04-43D8-B30C-94D314EFC393}" srcOrd="0" destOrd="0" presId="urn:microsoft.com/office/officeart/2008/layout/HorizontalMultiLevelHierarchy"/>
    <dgm:cxn modelId="{C50559EF-F461-472A-9CEE-B6E580C54E8B}" type="presOf" srcId="{D2BF9CD5-9A5A-4273-A45A-75408610A524}" destId="{F2FB8D9F-727F-4A30-9061-C246869642BC}" srcOrd="0" destOrd="0" presId="urn:microsoft.com/office/officeart/2008/layout/HorizontalMultiLevelHierarchy"/>
    <dgm:cxn modelId="{A103B56A-FA1E-46CE-8515-4BFBE018261F}" type="presOf" srcId="{BDA2CA3E-101F-4E3D-BB05-277EAF76AA3A}" destId="{CA46B0EF-A57B-48EF-B4FD-FE26A7D79B34}" srcOrd="0" destOrd="0" presId="urn:microsoft.com/office/officeart/2008/layout/HorizontalMultiLevelHierarchy"/>
    <dgm:cxn modelId="{C03288C2-5010-4E45-8B36-927A745C7B5E}" srcId="{59C61354-A8EF-4341-9139-CF7222680078}" destId="{D2BF9CD5-9A5A-4273-A45A-75408610A524}" srcOrd="0" destOrd="0" parTransId="{5B3CA27C-81CA-4BB7-883D-4F549E7EA86A}" sibTransId="{DE3429A6-D0DB-4C55-B519-B35810B71F05}"/>
    <dgm:cxn modelId="{F7CE03BA-D5FF-4B95-91AC-922B0E4EFD53}" type="presOf" srcId="{984518BD-E04B-4D23-BDDC-739FF46E1C5E}" destId="{02CDDAB3-46B4-403A-8D4E-64159D1B6520}" srcOrd="1" destOrd="0" presId="urn:microsoft.com/office/officeart/2008/layout/HorizontalMultiLevelHierarchy"/>
    <dgm:cxn modelId="{DC4A79E3-D213-4E98-B9C0-B0D90CABA216}" type="presOf" srcId="{7C6C59AC-A096-40AF-B7F4-E8954CAB7883}" destId="{F538B54A-797B-473A-BF51-4A20BFA94058}" srcOrd="0" destOrd="0" presId="urn:microsoft.com/office/officeart/2008/layout/HorizontalMultiLevelHierarchy"/>
    <dgm:cxn modelId="{F4492976-A6AD-447F-9B36-FEAB702F20A0}" type="presOf" srcId="{C041E6BB-965D-44E9-88E9-F13808B2EF72}" destId="{7C18FEAA-A4E5-453D-A35D-60F430923077}" srcOrd="0" destOrd="0" presId="urn:microsoft.com/office/officeart/2008/layout/HorizontalMultiLevelHierarchy"/>
    <dgm:cxn modelId="{59250581-2D7A-4E62-8C48-02133704DAB7}" srcId="{75964C4D-8BD1-457E-AD5F-269486326272}" destId="{ADCB4A09-9EAF-4C31-9413-995A4C2ACF8D}" srcOrd="2" destOrd="0" parTransId="{FC481C8A-1119-481E-AD95-06AC7C467905}" sibTransId="{33288B2B-CB28-4B78-BBBE-C5032147CCD4}"/>
    <dgm:cxn modelId="{9ADD68B3-1CBC-42E6-8D7E-8A51695383DE}" type="presOf" srcId="{174817D8-1F48-4C8C-BCB7-661ACB35D7FC}" destId="{031CEF27-3AE8-4BE1-ACD5-77CA83BBDBF0}" srcOrd="0" destOrd="0" presId="urn:microsoft.com/office/officeart/2008/layout/HorizontalMultiLevelHierarchy"/>
    <dgm:cxn modelId="{B087C7FD-9401-4F56-91D0-FD6F68608AAE}" srcId="{C860D958-13A2-49DF-9F67-30EB8477914F}" destId="{233FB6E8-78ED-4A30-84E2-1A2C3AE9B2F5}" srcOrd="1" destOrd="0" parTransId="{13113865-C6AE-4419-B19D-FCD74AEA28B1}" sibTransId="{4D9E7D26-9F4F-4F98-A346-7EB318CD7056}"/>
    <dgm:cxn modelId="{E6485695-6113-451C-B8E4-8E2812C02D35}" type="presOf" srcId="{72DE5919-C346-42CD-A87A-566B504D4ACC}" destId="{469946EB-DA90-4A51-B945-4A0F7C8E56E3}" srcOrd="1" destOrd="0" presId="urn:microsoft.com/office/officeart/2008/layout/HorizontalMultiLevelHierarchy"/>
    <dgm:cxn modelId="{17556C43-1714-481A-BCEC-BDBB256D7920}" type="presOf" srcId="{6687801B-876B-4975-8597-09F20CBE58E3}" destId="{F3E19F71-D928-4753-BD6D-9D0BA10109A2}" srcOrd="1" destOrd="0" presId="urn:microsoft.com/office/officeart/2008/layout/HorizontalMultiLevelHierarchy"/>
    <dgm:cxn modelId="{E2BCB88B-95B5-43C0-9C7E-0AFFEDAA5162}" type="presOf" srcId="{4C26D723-8FF7-41B1-B31A-08FCBABD51E2}" destId="{4BCDBD92-BB43-418B-AD63-167E4835A8B2}" srcOrd="0" destOrd="0" presId="urn:microsoft.com/office/officeart/2008/layout/HorizontalMultiLevelHierarchy"/>
    <dgm:cxn modelId="{1BEDE7CB-B542-4F49-8C9A-10C88FE36889}" type="presOf" srcId="{75964C4D-8BD1-457E-AD5F-269486326272}" destId="{FE0A81A1-75FE-4A03-BA63-C3953EEACF85}" srcOrd="0" destOrd="0" presId="urn:microsoft.com/office/officeart/2008/layout/HorizontalMultiLevelHierarchy"/>
    <dgm:cxn modelId="{1E458719-11F0-4BD1-AEB5-E422AA9B93E0}" srcId="{75964C4D-8BD1-457E-AD5F-269486326272}" destId="{81C438CF-9E1C-4800-9A5A-0C73C03D32DF}" srcOrd="1" destOrd="0" parTransId="{984518BD-E04B-4D23-BDDC-739FF46E1C5E}" sibTransId="{AB98C82A-5BB0-4325-92CC-E70B724F3A92}"/>
    <dgm:cxn modelId="{9748275B-A322-4730-BE18-3B4314A174B0}" type="presOf" srcId="{ADBE3015-761B-4476-8B25-D10488181C6B}" destId="{66B04D3D-FEBE-4780-9A38-BF95179A0C35}" srcOrd="0" destOrd="0" presId="urn:microsoft.com/office/officeart/2008/layout/HorizontalMultiLevelHierarchy"/>
    <dgm:cxn modelId="{39529150-E265-4B17-8333-779EDD95E689}" type="presOf" srcId="{4CB4C87B-ED20-4755-811F-D3B09AD54139}" destId="{B3643646-B2F9-4E46-9CB1-91C983FB4FF5}" srcOrd="1" destOrd="0" presId="urn:microsoft.com/office/officeart/2008/layout/HorizontalMultiLevelHierarchy"/>
    <dgm:cxn modelId="{92730438-0031-4911-92A1-97FB9DE0DEC8}" type="presOf" srcId="{233FB6E8-78ED-4A30-84E2-1A2C3AE9B2F5}" destId="{61A620D1-DB6F-4A48-B611-428891A85463}" srcOrd="0" destOrd="0" presId="urn:microsoft.com/office/officeart/2008/layout/HorizontalMultiLevelHierarchy"/>
    <dgm:cxn modelId="{3C3D5C4B-434C-413B-A94B-62FCBCC1E0A9}" type="presOf" srcId="{13113865-C6AE-4419-B19D-FCD74AEA28B1}" destId="{0AAB7A50-E642-4C76-A650-5042D7F52E56}" srcOrd="1" destOrd="0" presId="urn:microsoft.com/office/officeart/2008/layout/HorizontalMultiLevelHierarchy"/>
    <dgm:cxn modelId="{B3003880-DC36-4EE0-AA92-2F974549B8E9}" type="presOf" srcId="{12726E16-1C41-4FB2-99C1-D4D95FA44862}" destId="{090A3067-CE90-499F-BDDF-273120C0080C}" srcOrd="0" destOrd="0" presId="urn:microsoft.com/office/officeart/2008/layout/HorizontalMultiLevelHierarchy"/>
    <dgm:cxn modelId="{95BE0E29-4AAD-4C46-88AC-97092D57EEA9}" type="presOf" srcId="{FC481C8A-1119-481E-AD95-06AC7C467905}" destId="{D1D1C876-35B1-4E2A-8168-8699F05F9486}" srcOrd="1" destOrd="0" presId="urn:microsoft.com/office/officeart/2008/layout/HorizontalMultiLevelHierarchy"/>
    <dgm:cxn modelId="{7EB47996-9C36-418D-BF7D-E61CD04A87A4}" type="presOf" srcId="{D854125F-465C-4965-9D99-44DAAE6C502B}" destId="{3F236F2A-9267-47F2-8CB0-ECB5CC5F944C}" srcOrd="0" destOrd="0" presId="urn:microsoft.com/office/officeart/2008/layout/HorizontalMultiLevelHierarchy"/>
    <dgm:cxn modelId="{B27D8055-1D50-4305-8F63-78AFF8A84989}" type="presOf" srcId="{6687801B-876B-4975-8597-09F20CBE58E3}" destId="{22E8E5E9-7E00-4AA8-9A6B-A3C9DD0638B2}" srcOrd="0" destOrd="0" presId="urn:microsoft.com/office/officeart/2008/layout/HorizontalMultiLevelHierarchy"/>
    <dgm:cxn modelId="{10D567AA-45B8-423F-9197-5336D114102B}" srcId="{D854125F-465C-4965-9D99-44DAAE6C502B}" destId="{C860D958-13A2-49DF-9F67-30EB8477914F}" srcOrd="2" destOrd="0" parTransId="{CB4AEEF1-D765-4347-92A1-618233185AC8}" sibTransId="{04752D9D-7110-43FC-9376-22E2EC860DF1}"/>
    <dgm:cxn modelId="{5BF3F30F-5FBE-42AA-9DAB-F4B6B50FEC67}" srcId="{59C61354-A8EF-4341-9139-CF7222680078}" destId="{BDA2CA3E-101F-4E3D-BB05-277EAF76AA3A}" srcOrd="2" destOrd="0" parTransId="{46D7EE7A-BB7D-41EF-89D7-4D10FE6F3A25}" sibTransId="{FE5E23F9-8735-45A7-94A2-558B75BB3C97}"/>
    <dgm:cxn modelId="{7B5889D0-38DB-4F8A-BB4F-85BDF2E8C909}" type="presOf" srcId="{895F1C17-2104-40DF-8985-E1BE8C634C8A}" destId="{FB4A6024-EDDA-4DBE-BEEE-F2F36248463C}" srcOrd="0" destOrd="0" presId="urn:microsoft.com/office/officeart/2008/layout/HorizontalMultiLevelHierarchy"/>
    <dgm:cxn modelId="{4F535451-396D-431B-A824-372C1D67A482}" srcId="{D854125F-465C-4965-9D99-44DAAE6C502B}" destId="{385AF162-B00E-4237-9610-901A24C02802}" srcOrd="3" destOrd="0" parTransId="{6687801B-876B-4975-8597-09F20CBE58E3}" sibTransId="{D3D8D3E6-6F80-4894-AE72-4797892C09ED}"/>
    <dgm:cxn modelId="{A4DCCEFE-C64D-403D-8692-CA81642CED43}" srcId="{385AF162-B00E-4237-9610-901A24C02802}" destId="{C041E6BB-965D-44E9-88E9-F13808B2EF72}" srcOrd="0" destOrd="0" parTransId="{72DE5919-C346-42CD-A87A-566B504D4ACC}" sibTransId="{68D95E4B-A683-4584-8FD2-A7674D098B02}"/>
    <dgm:cxn modelId="{6354B784-2487-44C0-BCF9-EEA10CE38580}" type="presOf" srcId="{330E6EDF-E865-42B4-A72A-D61C60C68BB1}" destId="{FED50D8F-7892-4672-B73B-FE4C695B8E3A}" srcOrd="0" destOrd="0" presId="urn:microsoft.com/office/officeart/2008/layout/HorizontalMultiLevelHierarchy"/>
    <dgm:cxn modelId="{B78D0B89-1E88-4174-9B23-028F2B5212A3}" srcId="{75964C4D-8BD1-457E-AD5F-269486326272}" destId="{016E7841-3657-4D1B-9A3F-E4A1A4D876AA}" srcOrd="0" destOrd="0" parTransId="{12726E16-1C41-4FB2-99C1-D4D95FA44862}" sibTransId="{888D65A7-3212-476B-A938-A31DB0C7BEB7}"/>
    <dgm:cxn modelId="{FA6C9D63-209A-4B3B-BAD6-2D4824EAA353}" type="presOf" srcId="{0E8F7562-B6CE-4539-A2A2-40C5C7242506}" destId="{0CAB6CCB-AA30-4DAF-B8A0-DC84E08AB70D}" srcOrd="0" destOrd="0" presId="urn:microsoft.com/office/officeart/2008/layout/HorizontalMultiLevelHierarchy"/>
    <dgm:cxn modelId="{DAE0E686-57AC-46EB-971B-8F8489B11969}" type="presOf" srcId="{174817D8-1F48-4C8C-BCB7-661ACB35D7FC}" destId="{2489E1A9-11A6-45FD-93C8-FADD562B3439}" srcOrd="1" destOrd="0" presId="urn:microsoft.com/office/officeart/2008/layout/HorizontalMultiLevelHierarchy"/>
    <dgm:cxn modelId="{7F591BD3-F6B7-4158-9AA6-30A1BC03EF77}" type="presOf" srcId="{C860D958-13A2-49DF-9F67-30EB8477914F}" destId="{2F5FCF5D-8487-45EA-88CD-4F91770EE864}" srcOrd="0" destOrd="0" presId="urn:microsoft.com/office/officeart/2008/layout/HorizontalMultiLevelHierarchy"/>
    <dgm:cxn modelId="{C201EC08-66A6-4B83-998F-70EAB1105CF2}" type="presOf" srcId="{FC481C8A-1119-481E-AD95-06AC7C467905}" destId="{77071853-7EF1-4FCD-935D-9537E0F809C4}" srcOrd="0" destOrd="0" presId="urn:microsoft.com/office/officeart/2008/layout/HorizontalMultiLevelHierarchy"/>
    <dgm:cxn modelId="{54AB39BF-1B33-4D39-AEA3-8844634E94BD}" srcId="{069C0B01-37B0-426E-A844-DE57ABA9A064}" destId="{D854125F-465C-4965-9D99-44DAAE6C502B}" srcOrd="0" destOrd="0" parTransId="{60A4220E-3385-4A31-BD75-26FDD27AEFC7}" sibTransId="{270DED06-032E-4FF8-BFD0-8D146DBDDF6D}"/>
    <dgm:cxn modelId="{097AE214-B3E8-49BF-90C8-DCB44915D087}" type="presParOf" srcId="{F9DB5C62-88FE-4499-84C9-6FED075AF89C}" destId="{00FE4B35-4CF1-4B63-B21E-C0E2E5EC282C}" srcOrd="0" destOrd="0" presId="urn:microsoft.com/office/officeart/2008/layout/HorizontalMultiLevelHierarchy"/>
    <dgm:cxn modelId="{1318A2B5-F6F4-4F4E-A886-398826BDA20A}" type="presParOf" srcId="{00FE4B35-4CF1-4B63-B21E-C0E2E5EC282C}" destId="{3F236F2A-9267-47F2-8CB0-ECB5CC5F944C}" srcOrd="0" destOrd="0" presId="urn:microsoft.com/office/officeart/2008/layout/HorizontalMultiLevelHierarchy"/>
    <dgm:cxn modelId="{34726575-C3C1-4580-B045-621D7AE11DC0}" type="presParOf" srcId="{00FE4B35-4CF1-4B63-B21E-C0E2E5EC282C}" destId="{B4E25F7F-53C0-4A44-9D6F-144616D9F95D}" srcOrd="1" destOrd="0" presId="urn:microsoft.com/office/officeart/2008/layout/HorizontalMultiLevelHierarchy"/>
    <dgm:cxn modelId="{0D402A1A-16B8-4B05-8BF5-BC2181AE5071}" type="presParOf" srcId="{B4E25F7F-53C0-4A44-9D6F-144616D9F95D}" destId="{8311CE04-12AC-4877-8C75-7BAD69B9C380}" srcOrd="0" destOrd="0" presId="urn:microsoft.com/office/officeart/2008/layout/HorizontalMultiLevelHierarchy"/>
    <dgm:cxn modelId="{2CCEE30A-FA36-48A3-A149-9A01F44DABD2}" type="presParOf" srcId="{8311CE04-12AC-4877-8C75-7BAD69B9C380}" destId="{9B051923-95E9-44D4-BF19-1FFCF9269116}" srcOrd="0" destOrd="0" presId="urn:microsoft.com/office/officeart/2008/layout/HorizontalMultiLevelHierarchy"/>
    <dgm:cxn modelId="{3FA3D169-24DB-4BDB-AA59-2DAF5E827972}" type="presParOf" srcId="{B4E25F7F-53C0-4A44-9D6F-144616D9F95D}" destId="{D6BF1767-9E1C-4A66-B06F-B79EE2D2EC26}" srcOrd="1" destOrd="0" presId="urn:microsoft.com/office/officeart/2008/layout/HorizontalMultiLevelHierarchy"/>
    <dgm:cxn modelId="{D3793948-12B4-46AB-A6A4-A38E5AB07DBE}" type="presParOf" srcId="{D6BF1767-9E1C-4A66-B06F-B79EE2D2EC26}" destId="{8EDA5640-2E50-457D-B50D-83BAD2933BD8}" srcOrd="0" destOrd="0" presId="urn:microsoft.com/office/officeart/2008/layout/HorizontalMultiLevelHierarchy"/>
    <dgm:cxn modelId="{4DB7CFF8-95D0-4590-B1B6-62D008B4310C}" type="presParOf" srcId="{D6BF1767-9E1C-4A66-B06F-B79EE2D2EC26}" destId="{F564FF50-BD82-4BB7-8B5B-4EC29320FA0F}" srcOrd="1" destOrd="0" presId="urn:microsoft.com/office/officeart/2008/layout/HorizontalMultiLevelHierarchy"/>
    <dgm:cxn modelId="{0E33FBBA-14A8-4E3F-AE35-ED6483331F45}" type="presParOf" srcId="{F564FF50-BD82-4BB7-8B5B-4EC29320FA0F}" destId="{EED3E26C-7D5A-4A32-963C-DD50D9D924D2}" srcOrd="0" destOrd="0" presId="urn:microsoft.com/office/officeart/2008/layout/HorizontalMultiLevelHierarchy"/>
    <dgm:cxn modelId="{2A41D1F3-194B-4C71-8010-7F136AE3916D}" type="presParOf" srcId="{EED3E26C-7D5A-4A32-963C-DD50D9D924D2}" destId="{88F43F1C-4ADB-4BC1-A7F8-8FF6A918E24D}" srcOrd="0" destOrd="0" presId="urn:microsoft.com/office/officeart/2008/layout/HorizontalMultiLevelHierarchy"/>
    <dgm:cxn modelId="{E9E041DD-6714-47D0-8629-1163817935D9}" type="presParOf" srcId="{F564FF50-BD82-4BB7-8B5B-4EC29320FA0F}" destId="{CFB231DC-6008-4071-B2D5-397BF79B0562}" srcOrd="1" destOrd="0" presId="urn:microsoft.com/office/officeart/2008/layout/HorizontalMultiLevelHierarchy"/>
    <dgm:cxn modelId="{AECA58B4-7B1D-4328-9A02-08D025BD59D0}" type="presParOf" srcId="{CFB231DC-6008-4071-B2D5-397BF79B0562}" destId="{F2FB8D9F-727F-4A30-9061-C246869642BC}" srcOrd="0" destOrd="0" presId="urn:microsoft.com/office/officeart/2008/layout/HorizontalMultiLevelHierarchy"/>
    <dgm:cxn modelId="{844FAECE-8C75-44FE-91D6-2D0F908BF870}" type="presParOf" srcId="{CFB231DC-6008-4071-B2D5-397BF79B0562}" destId="{F7ED376A-1B46-4D6F-9E6D-359934969F17}" srcOrd="1" destOrd="0" presId="urn:microsoft.com/office/officeart/2008/layout/HorizontalMultiLevelHierarchy"/>
    <dgm:cxn modelId="{5148FD5A-CF83-4E0D-A025-4101E091FCDA}" type="presParOf" srcId="{F564FF50-BD82-4BB7-8B5B-4EC29320FA0F}" destId="{FED50D8F-7892-4672-B73B-FE4C695B8E3A}" srcOrd="2" destOrd="0" presId="urn:microsoft.com/office/officeart/2008/layout/HorizontalMultiLevelHierarchy"/>
    <dgm:cxn modelId="{86C0B15D-21F3-4C67-A4FD-0E10C869B409}" type="presParOf" srcId="{FED50D8F-7892-4672-B73B-FE4C695B8E3A}" destId="{E1E98AB2-D622-4D23-99DE-54AFD138C668}" srcOrd="0" destOrd="0" presId="urn:microsoft.com/office/officeart/2008/layout/HorizontalMultiLevelHierarchy"/>
    <dgm:cxn modelId="{C5BC9E6E-F6C5-4C8A-92BE-EB46B9BF38AF}" type="presParOf" srcId="{F564FF50-BD82-4BB7-8B5B-4EC29320FA0F}" destId="{02E170F4-1C28-41C4-8318-14934200BD1F}" srcOrd="3" destOrd="0" presId="urn:microsoft.com/office/officeart/2008/layout/HorizontalMultiLevelHierarchy"/>
    <dgm:cxn modelId="{EA7DB287-13E0-465F-A6A6-7456CE74F240}" type="presParOf" srcId="{02E170F4-1C28-41C4-8318-14934200BD1F}" destId="{0CAB6CCB-AA30-4DAF-B8A0-DC84E08AB70D}" srcOrd="0" destOrd="0" presId="urn:microsoft.com/office/officeart/2008/layout/HorizontalMultiLevelHierarchy"/>
    <dgm:cxn modelId="{91EE3785-76B7-4EA0-9EA4-569DE7F176A6}" type="presParOf" srcId="{02E170F4-1C28-41C4-8318-14934200BD1F}" destId="{DFDA0D65-4A71-4026-8DA5-9735A340B0AE}" srcOrd="1" destOrd="0" presId="urn:microsoft.com/office/officeart/2008/layout/HorizontalMultiLevelHierarchy"/>
    <dgm:cxn modelId="{9DD1C4F4-2412-4E73-842A-5B9CDAA7524C}" type="presParOf" srcId="{F564FF50-BD82-4BB7-8B5B-4EC29320FA0F}" destId="{47F37D3C-7B04-43D8-B30C-94D314EFC393}" srcOrd="4" destOrd="0" presId="urn:microsoft.com/office/officeart/2008/layout/HorizontalMultiLevelHierarchy"/>
    <dgm:cxn modelId="{EEB5AEC3-D4BD-4FA1-A8CE-E40E6331BAFC}" type="presParOf" srcId="{47F37D3C-7B04-43D8-B30C-94D314EFC393}" destId="{B3BC8728-D149-4225-AB05-0F3821B086DE}" srcOrd="0" destOrd="0" presId="urn:microsoft.com/office/officeart/2008/layout/HorizontalMultiLevelHierarchy"/>
    <dgm:cxn modelId="{6EBA0C43-3872-4AC3-8AA0-03292108CB22}" type="presParOf" srcId="{F564FF50-BD82-4BB7-8B5B-4EC29320FA0F}" destId="{D9C30CB2-CBD7-4518-9716-F767A33FF48E}" srcOrd="5" destOrd="0" presId="urn:microsoft.com/office/officeart/2008/layout/HorizontalMultiLevelHierarchy"/>
    <dgm:cxn modelId="{65CC9322-F393-4B4B-B23D-358B671DB378}" type="presParOf" srcId="{D9C30CB2-CBD7-4518-9716-F767A33FF48E}" destId="{CA46B0EF-A57B-48EF-B4FD-FE26A7D79B34}" srcOrd="0" destOrd="0" presId="urn:microsoft.com/office/officeart/2008/layout/HorizontalMultiLevelHierarchy"/>
    <dgm:cxn modelId="{0B6328DA-D456-451C-88DE-C83107DB6390}" type="presParOf" srcId="{D9C30CB2-CBD7-4518-9716-F767A33FF48E}" destId="{3D6D2316-3EEA-4E9E-84CD-74E3CCAA29AD}" srcOrd="1" destOrd="0" presId="urn:microsoft.com/office/officeart/2008/layout/HorizontalMultiLevelHierarchy"/>
    <dgm:cxn modelId="{D6D7C1A7-3CF9-4B0B-AFC2-D2B17D03BDC0}" type="presParOf" srcId="{B4E25F7F-53C0-4A44-9D6F-144616D9F95D}" destId="{FB4A6024-EDDA-4DBE-BEEE-F2F36248463C}" srcOrd="2" destOrd="0" presId="urn:microsoft.com/office/officeart/2008/layout/HorizontalMultiLevelHierarchy"/>
    <dgm:cxn modelId="{A2FAC798-0821-4D99-8ED2-6397B33A347F}" type="presParOf" srcId="{FB4A6024-EDDA-4DBE-BEEE-F2F36248463C}" destId="{BB4AEB27-0D83-4E31-BBFB-81E4435E7F4E}" srcOrd="0" destOrd="0" presId="urn:microsoft.com/office/officeart/2008/layout/HorizontalMultiLevelHierarchy"/>
    <dgm:cxn modelId="{6336651E-D71D-476F-B926-C8A2989738AA}" type="presParOf" srcId="{B4E25F7F-53C0-4A44-9D6F-144616D9F95D}" destId="{894AE178-F564-4FF0-8A4F-D2CBB35ECC42}" srcOrd="3" destOrd="0" presId="urn:microsoft.com/office/officeart/2008/layout/HorizontalMultiLevelHierarchy"/>
    <dgm:cxn modelId="{CEF74D43-4CD8-4A3E-8280-37691988CAAD}" type="presParOf" srcId="{894AE178-F564-4FF0-8A4F-D2CBB35ECC42}" destId="{FE0A81A1-75FE-4A03-BA63-C3953EEACF85}" srcOrd="0" destOrd="0" presId="urn:microsoft.com/office/officeart/2008/layout/HorizontalMultiLevelHierarchy"/>
    <dgm:cxn modelId="{4F57892B-126F-4886-9633-A1B021194D1A}" type="presParOf" srcId="{894AE178-F564-4FF0-8A4F-D2CBB35ECC42}" destId="{B5D07BFD-33D2-40DD-87A9-A4053BE6A776}" srcOrd="1" destOrd="0" presId="urn:microsoft.com/office/officeart/2008/layout/HorizontalMultiLevelHierarchy"/>
    <dgm:cxn modelId="{1BA9A7B8-FB4E-4E3D-BED2-3CB89766D5BB}" type="presParOf" srcId="{B5D07BFD-33D2-40DD-87A9-A4053BE6A776}" destId="{090A3067-CE90-499F-BDDF-273120C0080C}" srcOrd="0" destOrd="0" presId="urn:microsoft.com/office/officeart/2008/layout/HorizontalMultiLevelHierarchy"/>
    <dgm:cxn modelId="{78540C9F-6EE3-47FA-B78C-DC88849437CD}" type="presParOf" srcId="{090A3067-CE90-499F-BDDF-273120C0080C}" destId="{434AD0EF-0D8E-4183-A103-CB2313156B44}" srcOrd="0" destOrd="0" presId="urn:microsoft.com/office/officeart/2008/layout/HorizontalMultiLevelHierarchy"/>
    <dgm:cxn modelId="{0B1E8036-07A7-468F-BDD7-CA7AC54CFAF5}" type="presParOf" srcId="{B5D07BFD-33D2-40DD-87A9-A4053BE6A776}" destId="{31C02484-4B9E-4F84-A945-CB7E1580A0BF}" srcOrd="1" destOrd="0" presId="urn:microsoft.com/office/officeart/2008/layout/HorizontalMultiLevelHierarchy"/>
    <dgm:cxn modelId="{3D507802-FC76-464F-9FE9-BCA8CDCAF496}" type="presParOf" srcId="{31C02484-4B9E-4F84-A945-CB7E1580A0BF}" destId="{4C5E7826-38A6-43C7-90DA-9014173669E1}" srcOrd="0" destOrd="0" presId="urn:microsoft.com/office/officeart/2008/layout/HorizontalMultiLevelHierarchy"/>
    <dgm:cxn modelId="{252C02DA-43D7-4266-98A2-280B69210011}" type="presParOf" srcId="{31C02484-4B9E-4F84-A945-CB7E1580A0BF}" destId="{7A28E58D-0D22-4772-B469-E100F8A0415A}" srcOrd="1" destOrd="0" presId="urn:microsoft.com/office/officeart/2008/layout/HorizontalMultiLevelHierarchy"/>
    <dgm:cxn modelId="{0CC9933F-3EBE-4AE1-A9A4-7D0F772D9FA2}" type="presParOf" srcId="{B5D07BFD-33D2-40DD-87A9-A4053BE6A776}" destId="{6465E517-A7AB-483E-B9AE-5CA666C673A0}" srcOrd="2" destOrd="0" presId="urn:microsoft.com/office/officeart/2008/layout/HorizontalMultiLevelHierarchy"/>
    <dgm:cxn modelId="{E52B87FA-B4D7-4F22-BEC1-5EDDEDEA0966}" type="presParOf" srcId="{6465E517-A7AB-483E-B9AE-5CA666C673A0}" destId="{02CDDAB3-46B4-403A-8D4E-64159D1B6520}" srcOrd="0" destOrd="0" presId="urn:microsoft.com/office/officeart/2008/layout/HorizontalMultiLevelHierarchy"/>
    <dgm:cxn modelId="{E3612404-E4D6-4931-931A-0CE772A584D3}" type="presParOf" srcId="{B5D07BFD-33D2-40DD-87A9-A4053BE6A776}" destId="{E767F917-3C27-45C2-9CD2-7963077CC61D}" srcOrd="3" destOrd="0" presId="urn:microsoft.com/office/officeart/2008/layout/HorizontalMultiLevelHierarchy"/>
    <dgm:cxn modelId="{9F39CCD8-7C9B-421D-B648-55E2046BB02D}" type="presParOf" srcId="{E767F917-3C27-45C2-9CD2-7963077CC61D}" destId="{770F4D3A-3366-4530-8DD3-5DBD532BEB20}" srcOrd="0" destOrd="0" presId="urn:microsoft.com/office/officeart/2008/layout/HorizontalMultiLevelHierarchy"/>
    <dgm:cxn modelId="{B314D851-826B-42F6-B386-0544F0E81DDB}" type="presParOf" srcId="{E767F917-3C27-45C2-9CD2-7963077CC61D}" destId="{53249F38-0C16-4CBA-A3C2-DB8304D44EB4}" srcOrd="1" destOrd="0" presId="urn:microsoft.com/office/officeart/2008/layout/HorizontalMultiLevelHierarchy"/>
    <dgm:cxn modelId="{8B7332E2-B3EB-4C21-A294-508209FC1864}" type="presParOf" srcId="{B5D07BFD-33D2-40DD-87A9-A4053BE6A776}" destId="{77071853-7EF1-4FCD-935D-9537E0F809C4}" srcOrd="4" destOrd="0" presId="urn:microsoft.com/office/officeart/2008/layout/HorizontalMultiLevelHierarchy"/>
    <dgm:cxn modelId="{337CC523-3AD8-4329-8951-54BED8821D3E}" type="presParOf" srcId="{77071853-7EF1-4FCD-935D-9537E0F809C4}" destId="{D1D1C876-35B1-4E2A-8168-8699F05F9486}" srcOrd="0" destOrd="0" presId="urn:microsoft.com/office/officeart/2008/layout/HorizontalMultiLevelHierarchy"/>
    <dgm:cxn modelId="{143CC644-4845-44C9-ABD4-630D0F4DD8FE}" type="presParOf" srcId="{B5D07BFD-33D2-40DD-87A9-A4053BE6A776}" destId="{94CFADF2-D659-4ABD-884B-07A09042ECE5}" srcOrd="5" destOrd="0" presId="urn:microsoft.com/office/officeart/2008/layout/HorizontalMultiLevelHierarchy"/>
    <dgm:cxn modelId="{1B4C03E7-777E-4DB3-A2F5-2C8E8DAE24D5}" type="presParOf" srcId="{94CFADF2-D659-4ABD-884B-07A09042ECE5}" destId="{DBFFCDA3-6DC1-4569-9E43-35896F508277}" srcOrd="0" destOrd="0" presId="urn:microsoft.com/office/officeart/2008/layout/HorizontalMultiLevelHierarchy"/>
    <dgm:cxn modelId="{FDA15BF7-3230-448E-A480-38AE1453594D}" type="presParOf" srcId="{94CFADF2-D659-4ABD-884B-07A09042ECE5}" destId="{8FEBA5C3-CFDE-4160-A31A-979F431B966A}" srcOrd="1" destOrd="0" presId="urn:microsoft.com/office/officeart/2008/layout/HorizontalMultiLevelHierarchy"/>
    <dgm:cxn modelId="{F1A45E2F-2F5D-488E-8CAB-0FD215B6299F}" type="presParOf" srcId="{B4E25F7F-53C0-4A44-9D6F-144616D9F95D}" destId="{930531CB-BF0C-44B8-9746-047A9FF1D43E}" srcOrd="4" destOrd="0" presId="urn:microsoft.com/office/officeart/2008/layout/HorizontalMultiLevelHierarchy"/>
    <dgm:cxn modelId="{FDCF010F-7336-45C4-9BF1-A3F8790EA300}" type="presParOf" srcId="{930531CB-BF0C-44B8-9746-047A9FF1D43E}" destId="{1D3153A8-945F-4428-B71C-C23AF06E4CA2}" srcOrd="0" destOrd="0" presId="urn:microsoft.com/office/officeart/2008/layout/HorizontalMultiLevelHierarchy"/>
    <dgm:cxn modelId="{C9441D4D-2612-44A7-9992-24477AF93BCF}" type="presParOf" srcId="{B4E25F7F-53C0-4A44-9D6F-144616D9F95D}" destId="{4F7AF097-0695-4476-B844-37FA910F849A}" srcOrd="5" destOrd="0" presId="urn:microsoft.com/office/officeart/2008/layout/HorizontalMultiLevelHierarchy"/>
    <dgm:cxn modelId="{F26ECAF5-4013-40F4-824D-2BBAF6F15605}" type="presParOf" srcId="{4F7AF097-0695-4476-B844-37FA910F849A}" destId="{2F5FCF5D-8487-45EA-88CD-4F91770EE864}" srcOrd="0" destOrd="0" presId="urn:microsoft.com/office/officeart/2008/layout/HorizontalMultiLevelHierarchy"/>
    <dgm:cxn modelId="{A0EF6974-7F3B-4E38-A41C-0F6922539BA5}" type="presParOf" srcId="{4F7AF097-0695-4476-B844-37FA910F849A}" destId="{7149B96E-A06C-44B0-BA1A-6A00FDF877F6}" srcOrd="1" destOrd="0" presId="urn:microsoft.com/office/officeart/2008/layout/HorizontalMultiLevelHierarchy"/>
    <dgm:cxn modelId="{6DEB7DE4-1699-4E77-B897-41CDDBDCB06E}" type="presParOf" srcId="{7149B96E-A06C-44B0-BA1A-6A00FDF877F6}" destId="{031CEF27-3AE8-4BE1-ACD5-77CA83BBDBF0}" srcOrd="0" destOrd="0" presId="urn:microsoft.com/office/officeart/2008/layout/HorizontalMultiLevelHierarchy"/>
    <dgm:cxn modelId="{4A70BB15-08FC-44C8-8494-7D741243D1B3}" type="presParOf" srcId="{031CEF27-3AE8-4BE1-ACD5-77CA83BBDBF0}" destId="{2489E1A9-11A6-45FD-93C8-FADD562B3439}" srcOrd="0" destOrd="0" presId="urn:microsoft.com/office/officeart/2008/layout/HorizontalMultiLevelHierarchy"/>
    <dgm:cxn modelId="{E7A94D7C-F00E-417A-9633-D6267D634A14}" type="presParOf" srcId="{7149B96E-A06C-44B0-BA1A-6A00FDF877F6}" destId="{08FB59A8-E8C9-4277-84EA-21B7C81AB221}" srcOrd="1" destOrd="0" presId="urn:microsoft.com/office/officeart/2008/layout/HorizontalMultiLevelHierarchy"/>
    <dgm:cxn modelId="{C94B977B-6826-46D9-A126-29F50A07CE32}" type="presParOf" srcId="{08FB59A8-E8C9-4277-84EA-21B7C81AB221}" destId="{4BCDBD92-BB43-418B-AD63-167E4835A8B2}" srcOrd="0" destOrd="0" presId="urn:microsoft.com/office/officeart/2008/layout/HorizontalMultiLevelHierarchy"/>
    <dgm:cxn modelId="{37696B7F-F325-4996-BF63-160002FC46E3}" type="presParOf" srcId="{08FB59A8-E8C9-4277-84EA-21B7C81AB221}" destId="{A7CCBD20-178F-481F-90CC-785DBA9E03F2}" srcOrd="1" destOrd="0" presId="urn:microsoft.com/office/officeart/2008/layout/HorizontalMultiLevelHierarchy"/>
    <dgm:cxn modelId="{8C9CCDD8-4625-4678-9A38-0B6E5E749937}" type="presParOf" srcId="{7149B96E-A06C-44B0-BA1A-6A00FDF877F6}" destId="{DC07BA2D-4444-4645-BE49-856E7E246581}" srcOrd="2" destOrd="0" presId="urn:microsoft.com/office/officeart/2008/layout/HorizontalMultiLevelHierarchy"/>
    <dgm:cxn modelId="{3648A293-447E-474F-84B2-9E7492BD83DD}" type="presParOf" srcId="{DC07BA2D-4444-4645-BE49-856E7E246581}" destId="{0AAB7A50-E642-4C76-A650-5042D7F52E56}" srcOrd="0" destOrd="0" presId="urn:microsoft.com/office/officeart/2008/layout/HorizontalMultiLevelHierarchy"/>
    <dgm:cxn modelId="{7A8BE233-25E9-421B-BCC4-F02BA84AA20A}" type="presParOf" srcId="{7149B96E-A06C-44B0-BA1A-6A00FDF877F6}" destId="{2E37E2C7-05F0-4D73-BBE4-441EB8421355}" srcOrd="3" destOrd="0" presId="urn:microsoft.com/office/officeart/2008/layout/HorizontalMultiLevelHierarchy"/>
    <dgm:cxn modelId="{D3FDFD55-83D2-4194-ADD1-FEACDAA6D401}" type="presParOf" srcId="{2E37E2C7-05F0-4D73-BBE4-441EB8421355}" destId="{61A620D1-DB6F-4A48-B611-428891A85463}" srcOrd="0" destOrd="0" presId="urn:microsoft.com/office/officeart/2008/layout/HorizontalMultiLevelHierarchy"/>
    <dgm:cxn modelId="{F6CABFFF-82CF-4966-B759-5A15DDDA44A8}" type="presParOf" srcId="{2E37E2C7-05F0-4D73-BBE4-441EB8421355}" destId="{27F120CD-4A47-4F52-A1F8-D5C1ADD2658F}" srcOrd="1" destOrd="0" presId="urn:microsoft.com/office/officeart/2008/layout/HorizontalMultiLevelHierarchy"/>
    <dgm:cxn modelId="{8B10A767-8B25-4BEB-8B51-1947D84AFD73}" type="presParOf" srcId="{7149B96E-A06C-44B0-BA1A-6A00FDF877F6}" destId="{0299204E-FAD7-4470-A0F5-A70A494748B6}" srcOrd="4" destOrd="0" presId="urn:microsoft.com/office/officeart/2008/layout/HorizontalMultiLevelHierarchy"/>
    <dgm:cxn modelId="{070232AE-67F3-4884-9C58-DB9B0C36DDED}" type="presParOf" srcId="{0299204E-FAD7-4470-A0F5-A70A494748B6}" destId="{A0D520BB-9B58-4342-8379-0B768F3FA65B}" srcOrd="0" destOrd="0" presId="urn:microsoft.com/office/officeart/2008/layout/HorizontalMultiLevelHierarchy"/>
    <dgm:cxn modelId="{F5A7D0CE-004C-4871-A00D-C59FBEA343A2}" type="presParOf" srcId="{7149B96E-A06C-44B0-BA1A-6A00FDF877F6}" destId="{7CBDD790-E0F1-4FFC-BAD6-18D74F61E408}" srcOrd="5" destOrd="0" presId="urn:microsoft.com/office/officeart/2008/layout/HorizontalMultiLevelHierarchy"/>
    <dgm:cxn modelId="{18E28C53-5DD7-4D8D-AA70-21B8C35C588A}" type="presParOf" srcId="{7CBDD790-E0F1-4FFC-BAD6-18D74F61E408}" destId="{F538B54A-797B-473A-BF51-4A20BFA94058}" srcOrd="0" destOrd="0" presId="urn:microsoft.com/office/officeart/2008/layout/HorizontalMultiLevelHierarchy"/>
    <dgm:cxn modelId="{E7F42C48-9CE7-4322-82A6-2FD47C740EFD}" type="presParOf" srcId="{7CBDD790-E0F1-4FFC-BAD6-18D74F61E408}" destId="{213DE3C1-D030-488F-B6E7-23A6762DA105}" srcOrd="1" destOrd="0" presId="urn:microsoft.com/office/officeart/2008/layout/HorizontalMultiLevelHierarchy"/>
    <dgm:cxn modelId="{DBC4FA7C-0DD9-48C2-8630-D8966FED86E3}" type="presParOf" srcId="{B4E25F7F-53C0-4A44-9D6F-144616D9F95D}" destId="{22E8E5E9-7E00-4AA8-9A6B-A3C9DD0638B2}" srcOrd="6" destOrd="0" presId="urn:microsoft.com/office/officeart/2008/layout/HorizontalMultiLevelHierarchy"/>
    <dgm:cxn modelId="{E89A8C48-0D0E-44E9-97AD-6836B052DA71}" type="presParOf" srcId="{22E8E5E9-7E00-4AA8-9A6B-A3C9DD0638B2}" destId="{F3E19F71-D928-4753-BD6D-9D0BA10109A2}" srcOrd="0" destOrd="0" presId="urn:microsoft.com/office/officeart/2008/layout/HorizontalMultiLevelHierarchy"/>
    <dgm:cxn modelId="{60FB9752-0630-4C3C-B51D-107339BF518B}" type="presParOf" srcId="{B4E25F7F-53C0-4A44-9D6F-144616D9F95D}" destId="{5CAA5F47-13DC-4616-BF75-06F33281F2F5}" srcOrd="7" destOrd="0" presId="urn:microsoft.com/office/officeart/2008/layout/HorizontalMultiLevelHierarchy"/>
    <dgm:cxn modelId="{B32505C3-287C-48BE-9B18-9EA7CCF79116}" type="presParOf" srcId="{5CAA5F47-13DC-4616-BF75-06F33281F2F5}" destId="{304552A8-0A81-4618-B511-1F1FC6DE3209}" srcOrd="0" destOrd="0" presId="urn:microsoft.com/office/officeart/2008/layout/HorizontalMultiLevelHierarchy"/>
    <dgm:cxn modelId="{E2148800-0726-4C2B-BF4D-9DA6D74A2403}" type="presParOf" srcId="{5CAA5F47-13DC-4616-BF75-06F33281F2F5}" destId="{B077A5AB-3766-4FF7-9FC6-1754B28F9BD1}" srcOrd="1" destOrd="0" presId="urn:microsoft.com/office/officeart/2008/layout/HorizontalMultiLevelHierarchy"/>
    <dgm:cxn modelId="{334125A7-CE89-4E28-B10F-BBB2A8E04825}" type="presParOf" srcId="{B077A5AB-3766-4FF7-9FC6-1754B28F9BD1}" destId="{1D0BBAB6-16DE-432E-BF3C-354882BBBA18}" srcOrd="0" destOrd="0" presId="urn:microsoft.com/office/officeart/2008/layout/HorizontalMultiLevelHierarchy"/>
    <dgm:cxn modelId="{1975E917-F7B0-43CA-A187-4A4560BA3D66}" type="presParOf" srcId="{1D0BBAB6-16DE-432E-BF3C-354882BBBA18}" destId="{469946EB-DA90-4A51-B945-4A0F7C8E56E3}" srcOrd="0" destOrd="0" presId="urn:microsoft.com/office/officeart/2008/layout/HorizontalMultiLevelHierarchy"/>
    <dgm:cxn modelId="{34C9D098-AF80-4DFE-A2EA-E0D1A299E4BB}" type="presParOf" srcId="{B077A5AB-3766-4FF7-9FC6-1754B28F9BD1}" destId="{BCAC9D6C-7FD5-46D2-9AA4-8BA666F29EA3}" srcOrd="1" destOrd="0" presId="urn:microsoft.com/office/officeart/2008/layout/HorizontalMultiLevelHierarchy"/>
    <dgm:cxn modelId="{143F25D0-C692-4BF1-A5C2-6C0C0673EAA1}" type="presParOf" srcId="{BCAC9D6C-7FD5-46D2-9AA4-8BA666F29EA3}" destId="{7C18FEAA-A4E5-453D-A35D-60F430923077}" srcOrd="0" destOrd="0" presId="urn:microsoft.com/office/officeart/2008/layout/HorizontalMultiLevelHierarchy"/>
    <dgm:cxn modelId="{1C5D64B9-4824-4C20-90A2-04410D0E9639}" type="presParOf" srcId="{BCAC9D6C-7FD5-46D2-9AA4-8BA666F29EA3}" destId="{C253BDAA-6B10-4FF8-BDAD-39A4017E4145}" srcOrd="1" destOrd="0" presId="urn:microsoft.com/office/officeart/2008/layout/HorizontalMultiLevelHierarchy"/>
    <dgm:cxn modelId="{CAF960FB-C20E-4E7D-A6AA-16A1B8BC0576}" type="presParOf" srcId="{B077A5AB-3766-4FF7-9FC6-1754B28F9BD1}" destId="{887F2C78-7DD3-4DCB-8B33-25BFAC7C0CF0}" srcOrd="2" destOrd="0" presId="urn:microsoft.com/office/officeart/2008/layout/HorizontalMultiLevelHierarchy"/>
    <dgm:cxn modelId="{8C47AD6E-6944-4664-A4DF-91D2426ECA59}" type="presParOf" srcId="{887F2C78-7DD3-4DCB-8B33-25BFAC7C0CF0}" destId="{B3643646-B2F9-4E46-9CB1-91C983FB4FF5}" srcOrd="0" destOrd="0" presId="urn:microsoft.com/office/officeart/2008/layout/HorizontalMultiLevelHierarchy"/>
    <dgm:cxn modelId="{8AA72A62-711E-4068-BDEB-865C9B142B72}" type="presParOf" srcId="{B077A5AB-3766-4FF7-9FC6-1754B28F9BD1}" destId="{53F65F66-1128-4ED5-8C4F-3D34D267C668}" srcOrd="3" destOrd="0" presId="urn:microsoft.com/office/officeart/2008/layout/HorizontalMultiLevelHierarchy"/>
    <dgm:cxn modelId="{3C11908B-543E-4B0E-8A95-83E262A104BB}" type="presParOf" srcId="{53F65F66-1128-4ED5-8C4F-3D34D267C668}" destId="{66B04D3D-FEBE-4780-9A38-BF95179A0C35}" srcOrd="0" destOrd="0" presId="urn:microsoft.com/office/officeart/2008/layout/HorizontalMultiLevelHierarchy"/>
    <dgm:cxn modelId="{357E337A-260B-40B4-92B5-0F9F53184087}" type="presParOf" srcId="{53F65F66-1128-4ED5-8C4F-3D34D267C668}" destId="{CCBF5FA8-C6BE-4E06-B2DF-3B223BE12F6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5191E6-DB17-4EB8-897B-AC52F827037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FFD5A1-D6C9-4FFF-BD71-EA38BA29B6C9}">
      <dgm:prSet phldrT="[Текст]"/>
      <dgm:spPr/>
      <dgm:t>
        <a:bodyPr/>
        <a:lstStyle/>
        <a:p>
          <a:r>
            <a:rPr lang="ru-RU" dirty="0" smtClean="0"/>
            <a:t>Компилятор</a:t>
          </a:r>
          <a:endParaRPr lang="ru-RU" dirty="0"/>
        </a:p>
      </dgm:t>
    </dgm:pt>
    <dgm:pt modelId="{99EDB1B4-6A01-44A5-8B61-94A3B1280A03}" type="parTrans" cxnId="{A323AF03-4ADD-42F5-94B3-27543CD0CBAD}">
      <dgm:prSet/>
      <dgm:spPr/>
      <dgm:t>
        <a:bodyPr/>
        <a:lstStyle/>
        <a:p>
          <a:endParaRPr lang="ru-RU"/>
        </a:p>
      </dgm:t>
    </dgm:pt>
    <dgm:pt modelId="{17877EAC-5571-4586-9661-4C35EB824BFD}" type="sibTrans" cxnId="{A323AF03-4ADD-42F5-94B3-27543CD0CBAD}">
      <dgm:prSet/>
      <dgm:spPr/>
      <dgm:t>
        <a:bodyPr/>
        <a:lstStyle/>
        <a:p>
          <a:endParaRPr lang="ru-RU"/>
        </a:p>
      </dgm:t>
    </dgm:pt>
    <dgm:pt modelId="{D76E4EF2-92B6-4E81-B1DE-1CA6289062C6}">
      <dgm:prSet phldrT="[Текст]"/>
      <dgm:spPr/>
      <dgm:t>
        <a:bodyPr/>
        <a:lstStyle/>
        <a:p>
          <a:r>
            <a:rPr lang="ru-RU" dirty="0" smtClean="0"/>
            <a:t>Интерпретатор</a:t>
          </a:r>
          <a:endParaRPr lang="ru-RU" dirty="0"/>
        </a:p>
      </dgm:t>
    </dgm:pt>
    <dgm:pt modelId="{BC08D728-A40B-4E54-847B-A980A1BCEC31}" type="parTrans" cxnId="{DEE2D0CF-4920-478A-8F01-B4FAC6C69B1D}">
      <dgm:prSet/>
      <dgm:spPr/>
      <dgm:t>
        <a:bodyPr/>
        <a:lstStyle/>
        <a:p>
          <a:endParaRPr lang="ru-RU"/>
        </a:p>
      </dgm:t>
    </dgm:pt>
    <dgm:pt modelId="{2D257563-AB93-4FBD-A4BF-431A45B6FACC}" type="sibTrans" cxnId="{DEE2D0CF-4920-478A-8F01-B4FAC6C69B1D}">
      <dgm:prSet/>
      <dgm:spPr/>
      <dgm:t>
        <a:bodyPr/>
        <a:lstStyle/>
        <a:p>
          <a:endParaRPr lang="ru-RU"/>
        </a:p>
      </dgm:t>
    </dgm:pt>
    <dgm:pt modelId="{D5EDFCDB-8118-46EF-A7F4-201DC672D472}">
      <dgm:prSet phldrT="[Текст]"/>
      <dgm:spPr/>
      <dgm:t>
        <a:bodyPr/>
        <a:lstStyle/>
        <a:p>
          <a:r>
            <a:rPr lang="ru-RU" dirty="0" smtClean="0"/>
            <a:t>Ассемблер</a:t>
          </a:r>
          <a:endParaRPr lang="ru-RU" dirty="0"/>
        </a:p>
      </dgm:t>
    </dgm:pt>
    <dgm:pt modelId="{55587EF5-1FD3-49A1-8A5C-0B9042D451B4}" type="parTrans" cxnId="{2D9DDC8E-850B-48B0-BE79-28D5B199E013}">
      <dgm:prSet/>
      <dgm:spPr/>
      <dgm:t>
        <a:bodyPr/>
        <a:lstStyle/>
        <a:p>
          <a:endParaRPr lang="ru-RU"/>
        </a:p>
      </dgm:t>
    </dgm:pt>
    <dgm:pt modelId="{268651C3-EA7E-4AE7-BE06-B9AC2BFFDA6D}" type="sibTrans" cxnId="{2D9DDC8E-850B-48B0-BE79-28D5B199E013}">
      <dgm:prSet/>
      <dgm:spPr/>
      <dgm:t>
        <a:bodyPr/>
        <a:lstStyle/>
        <a:p>
          <a:endParaRPr lang="ru-RU"/>
        </a:p>
      </dgm:t>
    </dgm:pt>
    <dgm:pt modelId="{9523795E-B4FA-4BB6-9C2F-B84ABA93BB2E}" type="pres">
      <dgm:prSet presAssocID="{1F5191E6-DB17-4EB8-897B-AC52F827037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B435F6-DC8E-41DC-90BC-6DD931DB29E9}" type="pres">
      <dgm:prSet presAssocID="{47FFD5A1-D6C9-4FFF-BD71-EA38BA29B6C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D0ABDE-CCBB-47E9-B4D0-E38B534951F7}" type="pres">
      <dgm:prSet presAssocID="{17877EAC-5571-4586-9661-4C35EB824BFD}" presName="sibTrans" presStyleCnt="0"/>
      <dgm:spPr/>
    </dgm:pt>
    <dgm:pt modelId="{33954702-4C79-44AB-A6B9-DCAC931DF0EE}" type="pres">
      <dgm:prSet presAssocID="{D76E4EF2-92B6-4E81-B1DE-1CA6289062C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720599-F337-42FF-B6BD-776586DC2997}" type="pres">
      <dgm:prSet presAssocID="{2D257563-AB93-4FBD-A4BF-431A45B6FACC}" presName="sibTrans" presStyleCnt="0"/>
      <dgm:spPr/>
    </dgm:pt>
    <dgm:pt modelId="{88CAB01C-51CE-460C-B66E-4611602D7C60}" type="pres">
      <dgm:prSet presAssocID="{D5EDFCDB-8118-46EF-A7F4-201DC672D47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6A7D8E-F44D-42DB-913B-66D81A2F60FD}" type="presOf" srcId="{47FFD5A1-D6C9-4FFF-BD71-EA38BA29B6C9}" destId="{4CB435F6-DC8E-41DC-90BC-6DD931DB29E9}" srcOrd="0" destOrd="0" presId="urn:microsoft.com/office/officeart/2005/8/layout/default"/>
    <dgm:cxn modelId="{C95A1429-4A32-46AB-B3D8-01915A8A0B73}" type="presOf" srcId="{1F5191E6-DB17-4EB8-897B-AC52F827037A}" destId="{9523795E-B4FA-4BB6-9C2F-B84ABA93BB2E}" srcOrd="0" destOrd="0" presId="urn:microsoft.com/office/officeart/2005/8/layout/default"/>
    <dgm:cxn modelId="{DEE2D0CF-4920-478A-8F01-B4FAC6C69B1D}" srcId="{1F5191E6-DB17-4EB8-897B-AC52F827037A}" destId="{D76E4EF2-92B6-4E81-B1DE-1CA6289062C6}" srcOrd="1" destOrd="0" parTransId="{BC08D728-A40B-4E54-847B-A980A1BCEC31}" sibTransId="{2D257563-AB93-4FBD-A4BF-431A45B6FACC}"/>
    <dgm:cxn modelId="{2D9DDC8E-850B-48B0-BE79-28D5B199E013}" srcId="{1F5191E6-DB17-4EB8-897B-AC52F827037A}" destId="{D5EDFCDB-8118-46EF-A7F4-201DC672D472}" srcOrd="2" destOrd="0" parTransId="{55587EF5-1FD3-49A1-8A5C-0B9042D451B4}" sibTransId="{268651C3-EA7E-4AE7-BE06-B9AC2BFFDA6D}"/>
    <dgm:cxn modelId="{A323AF03-4ADD-42F5-94B3-27543CD0CBAD}" srcId="{1F5191E6-DB17-4EB8-897B-AC52F827037A}" destId="{47FFD5A1-D6C9-4FFF-BD71-EA38BA29B6C9}" srcOrd="0" destOrd="0" parTransId="{99EDB1B4-6A01-44A5-8B61-94A3B1280A03}" sibTransId="{17877EAC-5571-4586-9661-4C35EB824BFD}"/>
    <dgm:cxn modelId="{469BDD56-07E6-43B1-877E-945D77F7BEC6}" type="presOf" srcId="{D5EDFCDB-8118-46EF-A7F4-201DC672D472}" destId="{88CAB01C-51CE-460C-B66E-4611602D7C60}" srcOrd="0" destOrd="0" presId="urn:microsoft.com/office/officeart/2005/8/layout/default"/>
    <dgm:cxn modelId="{D936A458-549D-4CCE-93AF-ABDBF2481866}" type="presOf" srcId="{D76E4EF2-92B6-4E81-B1DE-1CA6289062C6}" destId="{33954702-4C79-44AB-A6B9-DCAC931DF0EE}" srcOrd="0" destOrd="0" presId="urn:microsoft.com/office/officeart/2005/8/layout/default"/>
    <dgm:cxn modelId="{ED08B802-9CBF-4144-8034-B87385FFB142}" type="presParOf" srcId="{9523795E-B4FA-4BB6-9C2F-B84ABA93BB2E}" destId="{4CB435F6-DC8E-41DC-90BC-6DD931DB29E9}" srcOrd="0" destOrd="0" presId="urn:microsoft.com/office/officeart/2005/8/layout/default"/>
    <dgm:cxn modelId="{8F9F6956-9BB7-4007-B8C4-3A8442435983}" type="presParOf" srcId="{9523795E-B4FA-4BB6-9C2F-B84ABA93BB2E}" destId="{AAD0ABDE-CCBB-47E9-B4D0-E38B534951F7}" srcOrd="1" destOrd="0" presId="urn:microsoft.com/office/officeart/2005/8/layout/default"/>
    <dgm:cxn modelId="{E5733C02-14EC-4F05-B410-899D2991186A}" type="presParOf" srcId="{9523795E-B4FA-4BB6-9C2F-B84ABA93BB2E}" destId="{33954702-4C79-44AB-A6B9-DCAC931DF0EE}" srcOrd="2" destOrd="0" presId="urn:microsoft.com/office/officeart/2005/8/layout/default"/>
    <dgm:cxn modelId="{1F5C00D2-B25F-4C50-96AE-8A4B2651ED4D}" type="presParOf" srcId="{9523795E-B4FA-4BB6-9C2F-B84ABA93BB2E}" destId="{77720599-F337-42FF-B6BD-776586DC2997}" srcOrd="3" destOrd="0" presId="urn:microsoft.com/office/officeart/2005/8/layout/default"/>
    <dgm:cxn modelId="{2D626B80-C702-49BB-B8C2-6A6433454E62}" type="presParOf" srcId="{9523795E-B4FA-4BB6-9C2F-B84ABA93BB2E}" destId="{88CAB01C-51CE-460C-B66E-4611602D7C6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6535E1-27BD-4FDD-8208-B332A1F6863F}" type="doc">
      <dgm:prSet loTypeId="urn:microsoft.com/office/officeart/2005/8/layout/vList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44E7610-0997-4982-9F22-7B03D48D3B82}">
      <dgm:prSet phldrT="[Текст]" custT="1"/>
      <dgm:spPr/>
      <dgm:t>
        <a:bodyPr/>
        <a:lstStyle/>
        <a:p>
          <a:pPr algn="ctr"/>
          <a:r>
            <a:rPr lang="ru-RU" sz="2000" dirty="0" smtClean="0"/>
            <a:t>Линейное программирование	</a:t>
          </a:r>
          <a:endParaRPr lang="ru-RU" sz="2000" dirty="0"/>
        </a:p>
      </dgm:t>
    </dgm:pt>
    <dgm:pt modelId="{DE86A1F7-99C4-4749-B2E2-47DBCE53E120}" type="parTrans" cxnId="{B1165769-5530-4840-9B93-B8F10F02AA51}">
      <dgm:prSet/>
      <dgm:spPr/>
      <dgm:t>
        <a:bodyPr/>
        <a:lstStyle/>
        <a:p>
          <a:pPr algn="ctr"/>
          <a:endParaRPr lang="ru-RU" sz="1800"/>
        </a:p>
      </dgm:t>
    </dgm:pt>
    <dgm:pt modelId="{16270812-A69D-432D-B643-7835646A7154}" type="sibTrans" cxnId="{B1165769-5530-4840-9B93-B8F10F02AA51}">
      <dgm:prSet/>
      <dgm:spPr/>
      <dgm:t>
        <a:bodyPr/>
        <a:lstStyle/>
        <a:p>
          <a:pPr algn="ctr"/>
          <a:endParaRPr lang="ru-RU" sz="1800"/>
        </a:p>
      </dgm:t>
    </dgm:pt>
    <dgm:pt modelId="{0DB9E02B-2A19-4A13-BC7A-1C4AF5102881}">
      <dgm:prSet phldrT="[Текст]" custT="1"/>
      <dgm:spPr/>
      <dgm:t>
        <a:bodyPr/>
        <a:lstStyle/>
        <a:p>
          <a:pPr algn="ctr"/>
          <a:r>
            <a:rPr lang="ru-RU" sz="2000" dirty="0" smtClean="0"/>
            <a:t>Дискретное программирование</a:t>
          </a:r>
          <a:endParaRPr lang="ru-RU" sz="2000" dirty="0"/>
        </a:p>
      </dgm:t>
    </dgm:pt>
    <dgm:pt modelId="{3E610879-898D-4DF8-90CB-A6410FCAC66F}" type="parTrans" cxnId="{880344AF-BDB1-4A60-8D86-240C00F2C396}">
      <dgm:prSet/>
      <dgm:spPr/>
      <dgm:t>
        <a:bodyPr/>
        <a:lstStyle/>
        <a:p>
          <a:pPr algn="ctr"/>
          <a:endParaRPr lang="ru-RU" sz="1800"/>
        </a:p>
      </dgm:t>
    </dgm:pt>
    <dgm:pt modelId="{E35B1E70-12B0-447B-8064-F05491B598FE}" type="sibTrans" cxnId="{880344AF-BDB1-4A60-8D86-240C00F2C396}">
      <dgm:prSet/>
      <dgm:spPr/>
      <dgm:t>
        <a:bodyPr/>
        <a:lstStyle/>
        <a:p>
          <a:pPr algn="ctr"/>
          <a:endParaRPr lang="ru-RU" sz="1800"/>
        </a:p>
      </dgm:t>
    </dgm:pt>
    <dgm:pt modelId="{2D8DC449-8B79-4824-BBB9-2FAD6D2892BA}">
      <dgm:prSet phldrT="[Текст]" custT="1"/>
      <dgm:spPr/>
      <dgm:t>
        <a:bodyPr/>
        <a:lstStyle/>
        <a:p>
          <a:pPr algn="ctr"/>
          <a:r>
            <a:rPr lang="ru-RU" sz="2000" dirty="0" smtClean="0"/>
            <a:t>Теория массового обслуживания</a:t>
          </a:r>
          <a:endParaRPr lang="ru-RU" sz="2000" dirty="0"/>
        </a:p>
      </dgm:t>
    </dgm:pt>
    <dgm:pt modelId="{7AD6F22F-8F3E-4353-84D5-994280F34F9F}" type="parTrans" cxnId="{8404A09F-9F22-498C-8881-1FE740788B92}">
      <dgm:prSet/>
      <dgm:spPr/>
      <dgm:t>
        <a:bodyPr/>
        <a:lstStyle/>
        <a:p>
          <a:pPr algn="ctr"/>
          <a:endParaRPr lang="ru-RU" sz="1800"/>
        </a:p>
      </dgm:t>
    </dgm:pt>
    <dgm:pt modelId="{0B293B6A-B199-4A2D-9B94-B1365E22D3C9}" type="sibTrans" cxnId="{8404A09F-9F22-498C-8881-1FE740788B92}">
      <dgm:prSet/>
      <dgm:spPr/>
      <dgm:t>
        <a:bodyPr/>
        <a:lstStyle/>
        <a:p>
          <a:pPr algn="ctr"/>
          <a:endParaRPr lang="ru-RU" sz="1800"/>
        </a:p>
      </dgm:t>
    </dgm:pt>
    <dgm:pt modelId="{24BD0B6D-C5BB-4733-AF42-FD351C8CD7B3}">
      <dgm:prSet phldrT="[Текст]" custT="1"/>
      <dgm:spPr/>
      <dgm:t>
        <a:bodyPr/>
        <a:lstStyle/>
        <a:p>
          <a:pPr algn="ctr"/>
          <a:r>
            <a:rPr lang="ru-RU" sz="2000" dirty="0" smtClean="0"/>
            <a:t>Математическая статистика</a:t>
          </a:r>
          <a:endParaRPr lang="ru-RU" sz="2000" dirty="0"/>
        </a:p>
      </dgm:t>
    </dgm:pt>
    <dgm:pt modelId="{52EDF14B-A6F9-4800-97DB-1CD14C5DD8C0}" type="parTrans" cxnId="{056248C3-6D71-4F02-BBEC-52B4FB541094}">
      <dgm:prSet/>
      <dgm:spPr/>
      <dgm:t>
        <a:bodyPr/>
        <a:lstStyle/>
        <a:p>
          <a:pPr algn="ctr"/>
          <a:endParaRPr lang="ru-RU" sz="1800"/>
        </a:p>
      </dgm:t>
    </dgm:pt>
    <dgm:pt modelId="{3DE3049D-84F2-4D32-9835-0167A1378D5A}" type="sibTrans" cxnId="{056248C3-6D71-4F02-BBEC-52B4FB541094}">
      <dgm:prSet/>
      <dgm:spPr/>
      <dgm:t>
        <a:bodyPr/>
        <a:lstStyle/>
        <a:p>
          <a:pPr algn="ctr"/>
          <a:endParaRPr lang="ru-RU" sz="1800"/>
        </a:p>
      </dgm:t>
    </dgm:pt>
    <dgm:pt modelId="{FEA56EB4-FF73-4846-BB64-10A2F4872FB6}">
      <dgm:prSet phldrT="[Текст]" custT="1"/>
      <dgm:spPr/>
      <dgm:t>
        <a:bodyPr/>
        <a:lstStyle/>
        <a:p>
          <a:pPr algn="ctr"/>
          <a:r>
            <a:rPr lang="ru-RU" sz="2000" dirty="0" smtClean="0"/>
            <a:t>Динамическое программирование</a:t>
          </a:r>
          <a:endParaRPr lang="ru-RU" sz="2000" dirty="0"/>
        </a:p>
      </dgm:t>
    </dgm:pt>
    <dgm:pt modelId="{1A399D5F-4B34-49A1-8D41-31B4A4E530FE}" type="parTrans" cxnId="{D4464D57-9611-4351-A73A-62690B27E76F}">
      <dgm:prSet/>
      <dgm:spPr/>
      <dgm:t>
        <a:bodyPr/>
        <a:lstStyle/>
        <a:p>
          <a:pPr algn="ctr"/>
          <a:endParaRPr lang="ru-RU" sz="1800"/>
        </a:p>
      </dgm:t>
    </dgm:pt>
    <dgm:pt modelId="{0DF56BB7-7EEF-40F9-9B9D-4934CBA432B6}" type="sibTrans" cxnId="{D4464D57-9611-4351-A73A-62690B27E76F}">
      <dgm:prSet/>
      <dgm:spPr/>
      <dgm:t>
        <a:bodyPr/>
        <a:lstStyle/>
        <a:p>
          <a:pPr algn="ctr"/>
          <a:endParaRPr lang="ru-RU" sz="1800"/>
        </a:p>
      </dgm:t>
    </dgm:pt>
    <dgm:pt modelId="{D4424F98-C4FF-486A-8705-24E52B0D5842}">
      <dgm:prSet phldrT="[Текст]" custT="1"/>
      <dgm:spPr/>
      <dgm:t>
        <a:bodyPr/>
        <a:lstStyle/>
        <a:p>
          <a:pPr algn="ctr"/>
          <a:r>
            <a:rPr lang="ru-RU" sz="2000" dirty="0" smtClean="0"/>
            <a:t>Теория игр</a:t>
          </a:r>
          <a:endParaRPr lang="ru-RU" sz="2000" dirty="0"/>
        </a:p>
      </dgm:t>
    </dgm:pt>
    <dgm:pt modelId="{B14D453A-F1BB-425A-81E1-B2B12A9B9F49}" type="parTrans" cxnId="{AE014009-2BB5-4BE4-9B41-EFB8834069E5}">
      <dgm:prSet/>
      <dgm:spPr/>
      <dgm:t>
        <a:bodyPr/>
        <a:lstStyle/>
        <a:p>
          <a:pPr algn="ctr"/>
          <a:endParaRPr lang="ru-RU" sz="1800"/>
        </a:p>
      </dgm:t>
    </dgm:pt>
    <dgm:pt modelId="{DBA35ACA-0FB1-4183-9999-A58CB8E22FDC}" type="sibTrans" cxnId="{AE014009-2BB5-4BE4-9B41-EFB8834069E5}">
      <dgm:prSet/>
      <dgm:spPr/>
      <dgm:t>
        <a:bodyPr/>
        <a:lstStyle/>
        <a:p>
          <a:pPr algn="ctr"/>
          <a:endParaRPr lang="ru-RU" sz="1800"/>
        </a:p>
      </dgm:t>
    </dgm:pt>
    <dgm:pt modelId="{6301317B-A485-4501-B6B1-9C151BEA360B}">
      <dgm:prSet phldrT="[Текст]" custT="1"/>
      <dgm:spPr/>
      <dgm:t>
        <a:bodyPr/>
        <a:lstStyle/>
        <a:p>
          <a:pPr algn="ctr"/>
          <a:r>
            <a:rPr lang="ru-RU" sz="2000" dirty="0" smtClean="0"/>
            <a:t>Параметрическое программирование</a:t>
          </a:r>
          <a:endParaRPr lang="ru-RU" sz="2000" dirty="0"/>
        </a:p>
      </dgm:t>
    </dgm:pt>
    <dgm:pt modelId="{66A6A35B-5331-4861-B613-17D7E1F6FECF}" type="parTrans" cxnId="{D3329133-95B3-49CE-8435-99D1C4E618BC}">
      <dgm:prSet/>
      <dgm:spPr/>
      <dgm:t>
        <a:bodyPr/>
        <a:lstStyle/>
        <a:p>
          <a:pPr algn="ctr"/>
          <a:endParaRPr lang="ru-RU" sz="1800"/>
        </a:p>
      </dgm:t>
    </dgm:pt>
    <dgm:pt modelId="{70435B60-B595-4592-9301-24230E0B5394}" type="sibTrans" cxnId="{D3329133-95B3-49CE-8435-99D1C4E618BC}">
      <dgm:prSet/>
      <dgm:spPr/>
      <dgm:t>
        <a:bodyPr/>
        <a:lstStyle/>
        <a:p>
          <a:pPr algn="ctr"/>
          <a:endParaRPr lang="ru-RU" sz="1800"/>
        </a:p>
      </dgm:t>
    </dgm:pt>
    <dgm:pt modelId="{A3845E2E-2089-490D-9868-EDFF167A8A39}">
      <dgm:prSet phldrT="[Текст]" custT="1"/>
      <dgm:spPr/>
      <dgm:t>
        <a:bodyPr/>
        <a:lstStyle/>
        <a:p>
          <a:pPr algn="ctr"/>
          <a:r>
            <a:rPr lang="ru-RU" sz="1800" dirty="0" smtClean="0"/>
            <a:t>Стохастическое программирование</a:t>
          </a:r>
          <a:endParaRPr lang="ru-RU" sz="1800" dirty="0"/>
        </a:p>
      </dgm:t>
    </dgm:pt>
    <dgm:pt modelId="{7208F07F-0B0F-4164-A7DF-0EEDAF3802FF}" type="parTrans" cxnId="{598F540A-0998-4AB4-B995-41740DC30699}">
      <dgm:prSet/>
      <dgm:spPr/>
      <dgm:t>
        <a:bodyPr/>
        <a:lstStyle/>
        <a:p>
          <a:pPr algn="ctr"/>
          <a:endParaRPr lang="ru-RU" sz="1800"/>
        </a:p>
      </dgm:t>
    </dgm:pt>
    <dgm:pt modelId="{97B4DC67-6D20-4A27-BD77-E5B974398DB8}" type="sibTrans" cxnId="{598F540A-0998-4AB4-B995-41740DC30699}">
      <dgm:prSet/>
      <dgm:spPr/>
      <dgm:t>
        <a:bodyPr/>
        <a:lstStyle/>
        <a:p>
          <a:pPr algn="ctr"/>
          <a:endParaRPr lang="ru-RU" sz="1800"/>
        </a:p>
      </dgm:t>
    </dgm:pt>
    <dgm:pt modelId="{2A813F7F-CE9F-44E8-98DB-3297153CE048}">
      <dgm:prSet phldrT="[Текст]" custT="1"/>
      <dgm:spPr/>
      <dgm:t>
        <a:bodyPr/>
        <a:lstStyle/>
        <a:p>
          <a:pPr algn="ctr"/>
          <a:r>
            <a:rPr lang="ru-RU" sz="1800" dirty="0" smtClean="0"/>
            <a:t>Нелинейное программирование</a:t>
          </a:r>
          <a:endParaRPr lang="ru-RU" sz="1800" dirty="0"/>
        </a:p>
      </dgm:t>
    </dgm:pt>
    <dgm:pt modelId="{7209B732-DF8B-4197-94EB-B25C7D1F8D5C}" type="parTrans" cxnId="{295ABB1F-26A4-46F5-8718-7B0A029BA0D5}">
      <dgm:prSet/>
      <dgm:spPr/>
      <dgm:t>
        <a:bodyPr/>
        <a:lstStyle/>
        <a:p>
          <a:pPr algn="ctr"/>
          <a:endParaRPr lang="ru-RU" sz="1800"/>
        </a:p>
      </dgm:t>
    </dgm:pt>
    <dgm:pt modelId="{EFF311BA-CE4C-48D3-8D4B-C78F024C2F88}" type="sibTrans" cxnId="{295ABB1F-26A4-46F5-8718-7B0A029BA0D5}">
      <dgm:prSet/>
      <dgm:spPr/>
      <dgm:t>
        <a:bodyPr/>
        <a:lstStyle/>
        <a:p>
          <a:pPr algn="ctr"/>
          <a:endParaRPr lang="ru-RU" sz="1800"/>
        </a:p>
      </dgm:t>
    </dgm:pt>
    <dgm:pt modelId="{B4214916-1B4F-44F3-B116-FF323727C1F4}">
      <dgm:prSet phldrT="[Текст]" custT="1"/>
      <dgm:spPr/>
      <dgm:t>
        <a:bodyPr/>
        <a:lstStyle/>
        <a:p>
          <a:pPr algn="ctr"/>
          <a:r>
            <a:rPr lang="ru-RU" sz="1800" dirty="0" smtClean="0"/>
            <a:t>Теория графов</a:t>
          </a:r>
          <a:endParaRPr lang="ru-RU" sz="1800" dirty="0"/>
        </a:p>
      </dgm:t>
    </dgm:pt>
    <dgm:pt modelId="{DDA81046-5B13-45BC-AC8F-3AEA194EFF6F}" type="parTrans" cxnId="{6237F188-5470-4E69-88C1-2BA2C37CF20D}">
      <dgm:prSet/>
      <dgm:spPr/>
      <dgm:t>
        <a:bodyPr/>
        <a:lstStyle/>
        <a:p>
          <a:pPr algn="ctr"/>
          <a:endParaRPr lang="ru-RU" sz="1800"/>
        </a:p>
      </dgm:t>
    </dgm:pt>
    <dgm:pt modelId="{CEA7FAE9-DE63-43E7-B88E-D3150B9E7664}" type="sibTrans" cxnId="{6237F188-5470-4E69-88C1-2BA2C37CF20D}">
      <dgm:prSet/>
      <dgm:spPr/>
      <dgm:t>
        <a:bodyPr/>
        <a:lstStyle/>
        <a:p>
          <a:pPr algn="ctr"/>
          <a:endParaRPr lang="ru-RU" sz="1800"/>
        </a:p>
      </dgm:t>
    </dgm:pt>
    <dgm:pt modelId="{B9115933-BA3F-44C0-ADC9-CED10ED78E38}" type="pres">
      <dgm:prSet presAssocID="{8D6535E1-27BD-4FDD-8208-B332A1F686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8C9826-48F3-4966-B816-35548330F515}" type="pres">
      <dgm:prSet presAssocID="{844E7610-0997-4982-9F22-7B03D48D3B82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6F423-786A-40A6-BE8D-49F7049C34CB}" type="pres">
      <dgm:prSet presAssocID="{16270812-A69D-432D-B643-7835646A7154}" presName="spacer" presStyleCnt="0"/>
      <dgm:spPr/>
    </dgm:pt>
    <dgm:pt modelId="{C20EC56B-6A92-4283-B9F8-CC24D6DA0B73}" type="pres">
      <dgm:prSet presAssocID="{0DB9E02B-2A19-4A13-BC7A-1C4AF5102881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A9497-8F8A-4555-BE79-C09EA2782BE4}" type="pres">
      <dgm:prSet presAssocID="{E35B1E70-12B0-447B-8064-F05491B598FE}" presName="spacer" presStyleCnt="0"/>
      <dgm:spPr/>
    </dgm:pt>
    <dgm:pt modelId="{7B776D36-71B5-4C11-B08E-3194EFAD099F}" type="pres">
      <dgm:prSet presAssocID="{24BD0B6D-C5BB-4733-AF42-FD351C8CD7B3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CD266-8AEE-45E8-90F7-2920800542BD}" type="pres">
      <dgm:prSet presAssocID="{3DE3049D-84F2-4D32-9835-0167A1378D5A}" presName="spacer" presStyleCnt="0"/>
      <dgm:spPr/>
    </dgm:pt>
    <dgm:pt modelId="{859450B5-AA8E-4525-ACFB-6988FC274DE7}" type="pres">
      <dgm:prSet presAssocID="{FEA56EB4-FF73-4846-BB64-10A2F4872FB6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E0955-520C-445C-9A9A-A31117C587D4}" type="pres">
      <dgm:prSet presAssocID="{0DF56BB7-7EEF-40F9-9B9D-4934CBA432B6}" presName="spacer" presStyleCnt="0"/>
      <dgm:spPr/>
    </dgm:pt>
    <dgm:pt modelId="{7AC5736C-A1EA-449E-BFC8-358FE4F18A94}" type="pres">
      <dgm:prSet presAssocID="{D4424F98-C4FF-486A-8705-24E52B0D5842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106972-1B08-481F-9F49-2FC7ECEB806F}" type="pres">
      <dgm:prSet presAssocID="{DBA35ACA-0FB1-4183-9999-A58CB8E22FDC}" presName="spacer" presStyleCnt="0"/>
      <dgm:spPr/>
    </dgm:pt>
    <dgm:pt modelId="{6C0EC109-4083-40CA-A479-40FB7D8051C1}" type="pres">
      <dgm:prSet presAssocID="{2D8DC449-8B79-4824-BBB9-2FAD6D2892BA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FED959-63A9-4602-A8E5-A6A21C6CD535}" type="pres">
      <dgm:prSet presAssocID="{0B293B6A-B199-4A2D-9B94-B1365E22D3C9}" presName="spacer" presStyleCnt="0"/>
      <dgm:spPr/>
    </dgm:pt>
    <dgm:pt modelId="{CBAB915E-EB1D-4C02-BA93-26A4CCE6512C}" type="pres">
      <dgm:prSet presAssocID="{6301317B-A485-4501-B6B1-9C151BEA360B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ABB63-31EF-4E88-9010-1E2F7F2CC29E}" type="pres">
      <dgm:prSet presAssocID="{70435B60-B595-4592-9301-24230E0B5394}" presName="spacer" presStyleCnt="0"/>
      <dgm:spPr/>
    </dgm:pt>
    <dgm:pt modelId="{3FC9AB0E-9D8C-48A0-9F71-6482A9B92728}" type="pres">
      <dgm:prSet presAssocID="{A3845E2E-2089-490D-9868-EDFF167A8A39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421F3-173C-4AE7-B155-688D50E8A19F}" type="pres">
      <dgm:prSet presAssocID="{97B4DC67-6D20-4A27-BD77-E5B974398DB8}" presName="spacer" presStyleCnt="0"/>
      <dgm:spPr/>
    </dgm:pt>
    <dgm:pt modelId="{C3D619A2-9B83-4D31-A5E2-CBC4AC58F2A2}" type="pres">
      <dgm:prSet presAssocID="{2A813F7F-CE9F-44E8-98DB-3297153CE048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F4790-EF1D-441B-99E8-BDE97B55D42A}" type="pres">
      <dgm:prSet presAssocID="{EFF311BA-CE4C-48D3-8D4B-C78F024C2F88}" presName="spacer" presStyleCnt="0"/>
      <dgm:spPr/>
    </dgm:pt>
    <dgm:pt modelId="{A4F2DE3D-D748-42AB-B087-AD99FC812229}" type="pres">
      <dgm:prSet presAssocID="{B4214916-1B4F-44F3-B116-FF323727C1F4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464D57-9611-4351-A73A-62690B27E76F}" srcId="{8D6535E1-27BD-4FDD-8208-B332A1F6863F}" destId="{FEA56EB4-FF73-4846-BB64-10A2F4872FB6}" srcOrd="3" destOrd="0" parTransId="{1A399D5F-4B34-49A1-8D41-31B4A4E530FE}" sibTransId="{0DF56BB7-7EEF-40F9-9B9D-4934CBA432B6}"/>
    <dgm:cxn modelId="{D3329133-95B3-49CE-8435-99D1C4E618BC}" srcId="{8D6535E1-27BD-4FDD-8208-B332A1F6863F}" destId="{6301317B-A485-4501-B6B1-9C151BEA360B}" srcOrd="6" destOrd="0" parTransId="{66A6A35B-5331-4861-B613-17D7E1F6FECF}" sibTransId="{70435B60-B595-4592-9301-24230E0B5394}"/>
    <dgm:cxn modelId="{AE014009-2BB5-4BE4-9B41-EFB8834069E5}" srcId="{8D6535E1-27BD-4FDD-8208-B332A1F6863F}" destId="{D4424F98-C4FF-486A-8705-24E52B0D5842}" srcOrd="4" destOrd="0" parTransId="{B14D453A-F1BB-425A-81E1-B2B12A9B9F49}" sibTransId="{DBA35ACA-0FB1-4183-9999-A58CB8E22FDC}"/>
    <dgm:cxn modelId="{8404A09F-9F22-498C-8881-1FE740788B92}" srcId="{8D6535E1-27BD-4FDD-8208-B332A1F6863F}" destId="{2D8DC449-8B79-4824-BBB9-2FAD6D2892BA}" srcOrd="5" destOrd="0" parTransId="{7AD6F22F-8F3E-4353-84D5-994280F34F9F}" sibTransId="{0B293B6A-B199-4A2D-9B94-B1365E22D3C9}"/>
    <dgm:cxn modelId="{23A34422-7977-4891-9FE7-CD43BEC29845}" type="presOf" srcId="{24BD0B6D-C5BB-4733-AF42-FD351C8CD7B3}" destId="{7B776D36-71B5-4C11-B08E-3194EFAD099F}" srcOrd="0" destOrd="0" presId="urn:microsoft.com/office/officeart/2005/8/layout/vList2"/>
    <dgm:cxn modelId="{C96A955D-CAE4-4C2F-89B0-DFB19D920E04}" type="presOf" srcId="{2D8DC449-8B79-4824-BBB9-2FAD6D2892BA}" destId="{6C0EC109-4083-40CA-A479-40FB7D8051C1}" srcOrd="0" destOrd="0" presId="urn:microsoft.com/office/officeart/2005/8/layout/vList2"/>
    <dgm:cxn modelId="{6237F188-5470-4E69-88C1-2BA2C37CF20D}" srcId="{8D6535E1-27BD-4FDD-8208-B332A1F6863F}" destId="{B4214916-1B4F-44F3-B116-FF323727C1F4}" srcOrd="9" destOrd="0" parTransId="{DDA81046-5B13-45BC-AC8F-3AEA194EFF6F}" sibTransId="{CEA7FAE9-DE63-43E7-B88E-D3150B9E7664}"/>
    <dgm:cxn modelId="{4576181C-4465-499D-B27F-F12D4BF3E844}" type="presOf" srcId="{844E7610-0997-4982-9F22-7B03D48D3B82}" destId="{948C9826-48F3-4966-B816-35548330F515}" srcOrd="0" destOrd="0" presId="urn:microsoft.com/office/officeart/2005/8/layout/vList2"/>
    <dgm:cxn modelId="{152CBABD-DD28-4A05-8B8D-CFB8D1A07633}" type="presOf" srcId="{0DB9E02B-2A19-4A13-BC7A-1C4AF5102881}" destId="{C20EC56B-6A92-4283-B9F8-CC24D6DA0B73}" srcOrd="0" destOrd="0" presId="urn:microsoft.com/office/officeart/2005/8/layout/vList2"/>
    <dgm:cxn modelId="{D030FB70-F8D8-468D-AC42-AA07F6E43DE5}" type="presOf" srcId="{A3845E2E-2089-490D-9868-EDFF167A8A39}" destId="{3FC9AB0E-9D8C-48A0-9F71-6482A9B92728}" srcOrd="0" destOrd="0" presId="urn:microsoft.com/office/officeart/2005/8/layout/vList2"/>
    <dgm:cxn modelId="{056248C3-6D71-4F02-BBEC-52B4FB541094}" srcId="{8D6535E1-27BD-4FDD-8208-B332A1F6863F}" destId="{24BD0B6D-C5BB-4733-AF42-FD351C8CD7B3}" srcOrd="2" destOrd="0" parTransId="{52EDF14B-A6F9-4800-97DB-1CD14C5DD8C0}" sibTransId="{3DE3049D-84F2-4D32-9835-0167A1378D5A}"/>
    <dgm:cxn modelId="{D829EC25-E7F8-405B-956D-D50FBE0AA654}" type="presOf" srcId="{D4424F98-C4FF-486A-8705-24E52B0D5842}" destId="{7AC5736C-A1EA-449E-BFC8-358FE4F18A94}" srcOrd="0" destOrd="0" presId="urn:microsoft.com/office/officeart/2005/8/layout/vList2"/>
    <dgm:cxn modelId="{B1165769-5530-4840-9B93-B8F10F02AA51}" srcId="{8D6535E1-27BD-4FDD-8208-B332A1F6863F}" destId="{844E7610-0997-4982-9F22-7B03D48D3B82}" srcOrd="0" destOrd="0" parTransId="{DE86A1F7-99C4-4749-B2E2-47DBCE53E120}" sibTransId="{16270812-A69D-432D-B643-7835646A7154}"/>
    <dgm:cxn modelId="{598F540A-0998-4AB4-B995-41740DC30699}" srcId="{8D6535E1-27BD-4FDD-8208-B332A1F6863F}" destId="{A3845E2E-2089-490D-9868-EDFF167A8A39}" srcOrd="7" destOrd="0" parTransId="{7208F07F-0B0F-4164-A7DF-0EEDAF3802FF}" sibTransId="{97B4DC67-6D20-4A27-BD77-E5B974398DB8}"/>
    <dgm:cxn modelId="{79323B06-BB27-47EB-928A-A1AA1EDD95AF}" type="presOf" srcId="{FEA56EB4-FF73-4846-BB64-10A2F4872FB6}" destId="{859450B5-AA8E-4525-ACFB-6988FC274DE7}" srcOrd="0" destOrd="0" presId="urn:microsoft.com/office/officeart/2005/8/layout/vList2"/>
    <dgm:cxn modelId="{2D1B0043-E497-4163-8E45-906CAB4AEDAF}" type="presOf" srcId="{2A813F7F-CE9F-44E8-98DB-3297153CE048}" destId="{C3D619A2-9B83-4D31-A5E2-CBC4AC58F2A2}" srcOrd="0" destOrd="0" presId="urn:microsoft.com/office/officeart/2005/8/layout/vList2"/>
    <dgm:cxn modelId="{880344AF-BDB1-4A60-8D86-240C00F2C396}" srcId="{8D6535E1-27BD-4FDD-8208-B332A1F6863F}" destId="{0DB9E02B-2A19-4A13-BC7A-1C4AF5102881}" srcOrd="1" destOrd="0" parTransId="{3E610879-898D-4DF8-90CB-A6410FCAC66F}" sibTransId="{E35B1E70-12B0-447B-8064-F05491B598FE}"/>
    <dgm:cxn modelId="{B14C5101-9D90-4CA8-87E0-EB875F67BAE1}" type="presOf" srcId="{B4214916-1B4F-44F3-B116-FF323727C1F4}" destId="{A4F2DE3D-D748-42AB-B087-AD99FC812229}" srcOrd="0" destOrd="0" presId="urn:microsoft.com/office/officeart/2005/8/layout/vList2"/>
    <dgm:cxn modelId="{8F5FD432-B4F0-485C-8754-B2FCB18734DF}" type="presOf" srcId="{6301317B-A485-4501-B6B1-9C151BEA360B}" destId="{CBAB915E-EB1D-4C02-BA93-26A4CCE6512C}" srcOrd="0" destOrd="0" presId="urn:microsoft.com/office/officeart/2005/8/layout/vList2"/>
    <dgm:cxn modelId="{B7BE56ED-6DDE-4683-9282-3449295CCF94}" type="presOf" srcId="{8D6535E1-27BD-4FDD-8208-B332A1F6863F}" destId="{B9115933-BA3F-44C0-ADC9-CED10ED78E38}" srcOrd="0" destOrd="0" presId="urn:microsoft.com/office/officeart/2005/8/layout/vList2"/>
    <dgm:cxn modelId="{295ABB1F-26A4-46F5-8718-7B0A029BA0D5}" srcId="{8D6535E1-27BD-4FDD-8208-B332A1F6863F}" destId="{2A813F7F-CE9F-44E8-98DB-3297153CE048}" srcOrd="8" destOrd="0" parTransId="{7209B732-DF8B-4197-94EB-B25C7D1F8D5C}" sibTransId="{EFF311BA-CE4C-48D3-8D4B-C78F024C2F88}"/>
    <dgm:cxn modelId="{4F5D1D86-34A1-4824-BB70-39D9D8B19F26}" type="presParOf" srcId="{B9115933-BA3F-44C0-ADC9-CED10ED78E38}" destId="{948C9826-48F3-4966-B816-35548330F515}" srcOrd="0" destOrd="0" presId="urn:microsoft.com/office/officeart/2005/8/layout/vList2"/>
    <dgm:cxn modelId="{C4996E2C-51D1-411C-A063-B4360D0415F0}" type="presParOf" srcId="{B9115933-BA3F-44C0-ADC9-CED10ED78E38}" destId="{E9E6F423-786A-40A6-BE8D-49F7049C34CB}" srcOrd="1" destOrd="0" presId="urn:microsoft.com/office/officeart/2005/8/layout/vList2"/>
    <dgm:cxn modelId="{A226685F-8AE6-40F5-AD7E-5CB9FEEBF4C3}" type="presParOf" srcId="{B9115933-BA3F-44C0-ADC9-CED10ED78E38}" destId="{C20EC56B-6A92-4283-B9F8-CC24D6DA0B73}" srcOrd="2" destOrd="0" presId="urn:microsoft.com/office/officeart/2005/8/layout/vList2"/>
    <dgm:cxn modelId="{49E5E497-3570-4972-8DC9-9ED376B30997}" type="presParOf" srcId="{B9115933-BA3F-44C0-ADC9-CED10ED78E38}" destId="{028A9497-8F8A-4555-BE79-C09EA2782BE4}" srcOrd="3" destOrd="0" presId="urn:microsoft.com/office/officeart/2005/8/layout/vList2"/>
    <dgm:cxn modelId="{B07C6017-A382-458B-BC28-BFDC0A096267}" type="presParOf" srcId="{B9115933-BA3F-44C0-ADC9-CED10ED78E38}" destId="{7B776D36-71B5-4C11-B08E-3194EFAD099F}" srcOrd="4" destOrd="0" presId="urn:microsoft.com/office/officeart/2005/8/layout/vList2"/>
    <dgm:cxn modelId="{5669C485-8172-4435-B720-041813E43F31}" type="presParOf" srcId="{B9115933-BA3F-44C0-ADC9-CED10ED78E38}" destId="{705CD266-8AEE-45E8-90F7-2920800542BD}" srcOrd="5" destOrd="0" presId="urn:microsoft.com/office/officeart/2005/8/layout/vList2"/>
    <dgm:cxn modelId="{70030EF1-EC57-454C-8FF7-0DF12C18CC12}" type="presParOf" srcId="{B9115933-BA3F-44C0-ADC9-CED10ED78E38}" destId="{859450B5-AA8E-4525-ACFB-6988FC274DE7}" srcOrd="6" destOrd="0" presId="urn:microsoft.com/office/officeart/2005/8/layout/vList2"/>
    <dgm:cxn modelId="{E3FD4AF3-5C2A-4157-896A-52B982DFB782}" type="presParOf" srcId="{B9115933-BA3F-44C0-ADC9-CED10ED78E38}" destId="{2E6E0955-520C-445C-9A9A-A31117C587D4}" srcOrd="7" destOrd="0" presId="urn:microsoft.com/office/officeart/2005/8/layout/vList2"/>
    <dgm:cxn modelId="{8D6AE94B-5DBC-4158-A22E-88FD41FD54D7}" type="presParOf" srcId="{B9115933-BA3F-44C0-ADC9-CED10ED78E38}" destId="{7AC5736C-A1EA-449E-BFC8-358FE4F18A94}" srcOrd="8" destOrd="0" presId="urn:microsoft.com/office/officeart/2005/8/layout/vList2"/>
    <dgm:cxn modelId="{2CCA5D7B-C94C-4CD6-8EBC-5C96FCCE4DCD}" type="presParOf" srcId="{B9115933-BA3F-44C0-ADC9-CED10ED78E38}" destId="{8D106972-1B08-481F-9F49-2FC7ECEB806F}" srcOrd="9" destOrd="0" presId="urn:microsoft.com/office/officeart/2005/8/layout/vList2"/>
    <dgm:cxn modelId="{F0226819-E8D8-469C-96E1-AA6CDA396174}" type="presParOf" srcId="{B9115933-BA3F-44C0-ADC9-CED10ED78E38}" destId="{6C0EC109-4083-40CA-A479-40FB7D8051C1}" srcOrd="10" destOrd="0" presId="urn:microsoft.com/office/officeart/2005/8/layout/vList2"/>
    <dgm:cxn modelId="{3FCF7B9D-E040-450B-9B4F-056AD74BCC9F}" type="presParOf" srcId="{B9115933-BA3F-44C0-ADC9-CED10ED78E38}" destId="{81FED959-63A9-4602-A8E5-A6A21C6CD535}" srcOrd="11" destOrd="0" presId="urn:microsoft.com/office/officeart/2005/8/layout/vList2"/>
    <dgm:cxn modelId="{AB7A5A4A-6149-4DC3-9B62-703870C285E7}" type="presParOf" srcId="{B9115933-BA3F-44C0-ADC9-CED10ED78E38}" destId="{CBAB915E-EB1D-4C02-BA93-26A4CCE6512C}" srcOrd="12" destOrd="0" presId="urn:microsoft.com/office/officeart/2005/8/layout/vList2"/>
    <dgm:cxn modelId="{88044BDE-ED61-45CC-82D8-8FEE75634B58}" type="presParOf" srcId="{B9115933-BA3F-44C0-ADC9-CED10ED78E38}" destId="{563ABB63-31EF-4E88-9010-1E2F7F2CC29E}" srcOrd="13" destOrd="0" presId="urn:microsoft.com/office/officeart/2005/8/layout/vList2"/>
    <dgm:cxn modelId="{429B67D7-823F-4D46-B59A-8F0E252EEFC2}" type="presParOf" srcId="{B9115933-BA3F-44C0-ADC9-CED10ED78E38}" destId="{3FC9AB0E-9D8C-48A0-9F71-6482A9B92728}" srcOrd="14" destOrd="0" presId="urn:microsoft.com/office/officeart/2005/8/layout/vList2"/>
    <dgm:cxn modelId="{3054D052-D00C-4FD2-8134-46EAEFB8623B}" type="presParOf" srcId="{B9115933-BA3F-44C0-ADC9-CED10ED78E38}" destId="{BD3421F3-173C-4AE7-B155-688D50E8A19F}" srcOrd="15" destOrd="0" presId="urn:microsoft.com/office/officeart/2005/8/layout/vList2"/>
    <dgm:cxn modelId="{3FA62CA4-6F8F-48BF-909D-246EC12A5CC2}" type="presParOf" srcId="{B9115933-BA3F-44C0-ADC9-CED10ED78E38}" destId="{C3D619A2-9B83-4D31-A5E2-CBC4AC58F2A2}" srcOrd="16" destOrd="0" presId="urn:microsoft.com/office/officeart/2005/8/layout/vList2"/>
    <dgm:cxn modelId="{69F8882C-4A54-42A6-B4B6-42A1A8E1A5FE}" type="presParOf" srcId="{B9115933-BA3F-44C0-ADC9-CED10ED78E38}" destId="{806F4790-EF1D-441B-99E8-BDE97B55D42A}" srcOrd="17" destOrd="0" presId="urn:microsoft.com/office/officeart/2005/8/layout/vList2"/>
    <dgm:cxn modelId="{A8CBEA29-E4CE-4FD3-B694-225C3DD41CB2}" type="presParOf" srcId="{B9115933-BA3F-44C0-ADC9-CED10ED78E38}" destId="{A4F2DE3D-D748-42AB-B087-AD99FC812229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58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10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0025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99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1497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862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124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84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74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09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28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253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57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967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217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63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58B3E-84FB-41FA-A0C3-735257525B5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3C5E07A-57EE-46D6-BF39-04230BE45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768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7496" y="620688"/>
            <a:ext cx="8346504" cy="1524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Лекция №2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708920"/>
            <a:ext cx="8472659" cy="1126283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Структура и состав ИС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4492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-33104"/>
            <a:ext cx="8654008" cy="720080"/>
          </a:xfrm>
        </p:spPr>
        <p:txBody>
          <a:bodyPr>
            <a:normAutofit fontScale="90000"/>
          </a:bodyPr>
          <a:lstStyle/>
          <a:p>
            <a:r>
              <a:rPr lang="ru-RU" sz="4800" dirty="0" err="1" smtClean="0"/>
              <a:t>Внутримашинное</a:t>
            </a:r>
            <a:r>
              <a:rPr lang="ru-RU" sz="4800" dirty="0" smtClean="0"/>
              <a:t> ИО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836712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Основной формой организации информации на машинных носителях является </a:t>
            </a:r>
            <a:r>
              <a:rPr lang="ru-RU" sz="2400" b="1" dirty="0"/>
              <a:t>база данных (БД) </a:t>
            </a:r>
            <a:r>
              <a:rPr lang="ru-RU" sz="2400" dirty="0"/>
              <a:t>под управлением </a:t>
            </a:r>
            <a:r>
              <a:rPr lang="ru-RU" sz="2400" b="1" dirty="0"/>
              <a:t>системы управления базой данных (СУБД</a:t>
            </a:r>
            <a:r>
              <a:rPr lang="ru-RU" sz="2400" b="1" dirty="0" smtClean="0"/>
              <a:t>).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dirty="0" smtClean="0"/>
              <a:t>БД </a:t>
            </a:r>
            <a:r>
              <a:rPr lang="ru-RU" sz="2400" dirty="0"/>
              <a:t>является интегрированным представлением данных многоцелевого использования, хранит данные, которые обеспечивают решение комплекса взаимосвязанных задач. 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СУБД </a:t>
            </a:r>
            <a:r>
              <a:rPr lang="ru-RU" sz="2400" dirty="0"/>
              <a:t>предоставляет интерфейс для работы пользователя с БД. Все операции с данными БД выполняет СУБД (объявление структуры базы данных, ввод, поиск, корректировка, удаление данных). 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33835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8654008" cy="792088"/>
          </a:xfrm>
        </p:spPr>
        <p:txBody>
          <a:bodyPr>
            <a:normAutofit fontScale="90000"/>
          </a:bodyPr>
          <a:lstStyle/>
          <a:p>
            <a:r>
              <a:rPr lang="ru-RU" sz="4800" dirty="0" err="1" smtClean="0"/>
              <a:t>Внутримашинное</a:t>
            </a:r>
            <a:r>
              <a:rPr lang="ru-RU" sz="4800" dirty="0" smtClean="0"/>
              <a:t> ИО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/>
              <a:t>База данных - </a:t>
            </a:r>
            <a:r>
              <a:rPr lang="ru-RU" sz="2000" dirty="0" smtClean="0"/>
              <a:t>специальным </a:t>
            </a:r>
            <a:r>
              <a:rPr lang="ru-RU" sz="2000" dirty="0"/>
              <a:t>образом организованное хранение информационных ресурсов (совокупность файлов) в виде интегрированной системы, обеспечивающей удобное взаимодействие между ними и быстрый доступ к данным.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Интеллектуальной </a:t>
            </a:r>
            <a:r>
              <a:rPr lang="ru-RU" sz="2000" dirty="0"/>
              <a:t>оболочкой их полезного прочтения (совокупность моделей, правил и факторов, порождающих анализ и выводы для нахождения решений сложных задач) являются </a:t>
            </a:r>
            <a:r>
              <a:rPr lang="ru-RU" sz="2000" b="1" i="1" dirty="0"/>
              <a:t>базы знаний</a:t>
            </a:r>
            <a:r>
              <a:rPr lang="ru-RU" sz="2000" i="1" dirty="0"/>
              <a:t>.</a:t>
            </a:r>
            <a:r>
              <a:rPr lang="ru-RU" sz="2000" dirty="0"/>
              <a:t> 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Программные </a:t>
            </a:r>
            <a:r>
              <a:rPr lang="ru-RU" sz="2000" dirty="0"/>
              <a:t>средства, обрабатывающие базы данных, </a:t>
            </a:r>
            <a:r>
              <a:rPr lang="ru-RU" sz="2000" dirty="0" smtClean="0"/>
              <a:t>–</a:t>
            </a:r>
            <a:r>
              <a:rPr lang="ru-RU" sz="2000" b="1" i="1" dirty="0" smtClean="0"/>
              <a:t>системы </a:t>
            </a:r>
            <a:r>
              <a:rPr lang="ru-RU" sz="2000" b="1" i="1" dirty="0"/>
              <a:t>управления базами данных</a:t>
            </a:r>
            <a:r>
              <a:rPr lang="ru-RU" sz="2000" dirty="0"/>
              <a:t> (</a:t>
            </a:r>
            <a:r>
              <a:rPr lang="ru-RU" sz="2000" b="1" i="1" dirty="0"/>
              <a:t>СУБД)</a:t>
            </a:r>
            <a:r>
              <a:rPr lang="ru-RU" sz="2000" dirty="0"/>
              <a:t>, образуют инструмент автоматизированного исполнения задач управления для информационного обслуживания хозяйственной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657295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-19717"/>
            <a:ext cx="8654008" cy="864096"/>
          </a:xfrm>
        </p:spPr>
        <p:txBody>
          <a:bodyPr>
            <a:normAutofit/>
          </a:bodyPr>
          <a:lstStyle/>
          <a:p>
            <a:r>
              <a:rPr lang="ru-RU" sz="4800" dirty="0" err="1" smtClean="0"/>
              <a:t>Внутримашинное</a:t>
            </a:r>
            <a:r>
              <a:rPr lang="ru-RU" sz="4800" dirty="0" smtClean="0"/>
              <a:t> ИО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052736"/>
            <a:ext cx="76328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/>
              <a:t>Централизованная </a:t>
            </a:r>
            <a:r>
              <a:rPr lang="ru-RU" sz="2400" b="1" i="1" dirty="0"/>
              <a:t>база данных</a:t>
            </a:r>
            <a:r>
              <a:rPr lang="ru-RU" sz="2400" dirty="0"/>
              <a:t> хранится в памяти одной вычислительной системы. 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Если </a:t>
            </a:r>
            <a:r>
              <a:rPr lang="ru-RU" sz="2400" dirty="0"/>
              <a:t>такая система является компонентом вычислительной сети, то возможен распределенный доступ к этой базе данных – доступ к ней пользователей различных узлов сети. </a:t>
            </a:r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Подобный </a:t>
            </a:r>
            <a:r>
              <a:rPr lang="ru-RU" sz="2400" dirty="0"/>
              <a:t>способ использования баз данных часто применяется в локальных вычислительных сетях (ЛВС).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20131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-99392"/>
            <a:ext cx="8654008" cy="864096"/>
          </a:xfrm>
        </p:spPr>
        <p:txBody>
          <a:bodyPr>
            <a:normAutofit/>
          </a:bodyPr>
          <a:lstStyle/>
          <a:p>
            <a:r>
              <a:rPr lang="ru-RU" sz="4800" dirty="0" err="1" smtClean="0"/>
              <a:t>Внутримашинное</a:t>
            </a:r>
            <a:r>
              <a:rPr lang="ru-RU" sz="4800" dirty="0" smtClean="0"/>
              <a:t> ИО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196752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i="1" dirty="0" smtClean="0"/>
              <a:t>Распределенная </a:t>
            </a:r>
            <a:r>
              <a:rPr lang="ru-RU" sz="2200" b="1" i="1" dirty="0"/>
              <a:t>база данных</a:t>
            </a:r>
            <a:r>
              <a:rPr lang="ru-RU" sz="2200" dirty="0"/>
              <a:t> состоит из нескольких, возможно, пересекающихся или даже дублирующих друг друга частей</a:t>
            </a:r>
            <a:r>
              <a:rPr lang="ru-RU" sz="2200" dirty="0" smtClean="0"/>
              <a:t>, хранимых на разных машинах.</a:t>
            </a:r>
          </a:p>
          <a:p>
            <a:pPr algn="just"/>
            <a:endParaRPr lang="ru-RU" sz="2200" dirty="0" smtClean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dirty="0" smtClean="0"/>
              <a:t>Пользователь </a:t>
            </a:r>
            <a:r>
              <a:rPr lang="ru-RU" sz="2200" dirty="0"/>
              <a:t>распределенной базы данных получает возможность работать с ней как с единым информационным массивом с помощью СУБД. </a:t>
            </a:r>
            <a:endParaRPr lang="ru-RU" sz="2200" dirty="0" smtClean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dirty="0" smtClean="0"/>
              <a:t>Части </a:t>
            </a:r>
            <a:r>
              <a:rPr lang="ru-RU" sz="2200" dirty="0"/>
              <a:t>распределенной базы данных, размещенные на отдельных </a:t>
            </a:r>
            <a:r>
              <a:rPr lang="ru-RU" sz="2200" dirty="0" smtClean="0"/>
              <a:t>ЭВМ </a:t>
            </a:r>
            <a:r>
              <a:rPr lang="ru-RU" sz="2200" dirty="0"/>
              <a:t>сети, управляются собственными локальными СУБД и могут использоваться одновременно как самостоятельные локальные базы данных. </a:t>
            </a:r>
          </a:p>
        </p:txBody>
      </p:sp>
    </p:spTree>
    <p:extLst>
      <p:ext uri="{BB962C8B-B14F-4D97-AF65-F5344CB8AC3E}">
        <p14:creationId xmlns:p14="http://schemas.microsoft.com/office/powerpoint/2010/main" val="2745871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8654008" cy="648072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Техническое обеспечение</a:t>
            </a:r>
            <a:endParaRPr lang="ru-RU" sz="48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17970947"/>
              </p:ext>
            </p:extLst>
          </p:nvPr>
        </p:nvGraphicFramePr>
        <p:xfrm>
          <a:off x="971600" y="1484784"/>
          <a:ext cx="79208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87577" y="1196752"/>
            <a:ext cx="8088925" cy="170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Техническое обеспечение</a:t>
            </a:r>
            <a:r>
              <a:rPr lang="ru-RU" sz="2000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 технических средств, предназначенных для работы информационной системы, а также соответствующая документация на эти средства и технологические процессы.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497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11008"/>
            <a:ext cx="8654008" cy="864096"/>
          </a:xfrm>
        </p:spPr>
        <p:txBody>
          <a:bodyPr>
            <a:normAutofit/>
          </a:bodyPr>
          <a:lstStyle/>
          <a:p>
            <a:r>
              <a:rPr lang="ru-RU" sz="4400" smtClean="0"/>
              <a:t>Техническое обеспечение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63080" y="853088"/>
            <a:ext cx="8029400" cy="5163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Средства сбора и регистрации </a:t>
            </a:r>
            <a:r>
              <a:rPr lang="ru-RU" sz="2400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информации:</a:t>
            </a: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Персональные </a:t>
            </a:r>
            <a:r>
              <a:rPr lang="ru-RU" sz="2000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компьютеры для ввода информации документов и записи на машинный носитель.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 вводе информации применяются аппаратные и программные методы контроля достоверности, в том числе контроль диапазона значений, контроль формата значений и </a:t>
            </a: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др.;</a:t>
            </a:r>
            <a:endParaRPr lang="ru-RU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Сканеры </a:t>
            </a: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для автоматического считывания информации документов в виде графических символов; распознавания графических образов и преобразования в текст;</a:t>
            </a:r>
            <a:endParaRPr lang="ru-RU" sz="20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Автоматические </a:t>
            </a:r>
            <a:r>
              <a:rPr lang="ru-RU" sz="2000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датчики информации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для формирования сигналов наступления контролируемых событий и их преобразования в цифровое представление.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197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8654008" cy="72008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Техническое обеспечение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64704"/>
            <a:ext cx="7992888" cy="5229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 средств передачи информации (технические и программные средства компьютерных сетей</a:t>
            </a:r>
            <a:r>
              <a:rPr lang="ru-RU" sz="2000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Локальные </a:t>
            </a:r>
            <a:r>
              <a:rPr lang="ru-RU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вычислительные сети (ЛВС) 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ограниченного масштаба. С большими скоростями передачи данных, ограничением количества и местоположения пользователей;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Региональные </a:t>
            </a:r>
            <a:r>
              <a:rPr lang="ru-RU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вычислительные сети (РВС) расширенного масштаба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специализированного назначения, с относительно высокими скоростями передачи данных, расширением количества пользователей сети;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Глобальные </a:t>
            </a:r>
            <a:r>
              <a:rPr lang="ru-RU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вычислительные сети (ГВС)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в том числе сеть Интернет, для всемирных коммуникаций и создания информационных сообществ </a:t>
            </a:r>
            <a:r>
              <a:rPr lang="ru-RU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неограниченным кругом пользователей;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Intranet</a:t>
            </a:r>
            <a:r>
              <a:rPr lang="ru-RU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i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интранет</a:t>
            </a:r>
            <a:r>
              <a:rPr lang="ru-RU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– сети корпораций, предназначенные для использования в масштабе предприятий эффективных ИТ Интернета.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735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2306"/>
            <a:ext cx="8654008" cy="86409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Техническое обеспечение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80728"/>
            <a:ext cx="8424936" cy="3912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Средства хранения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данных:</a:t>
            </a: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endParaRPr lang="ru-RU" sz="3200" b="1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БД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ИС хранятся на серверах БД, файловых серверах, локальных компьютерах. </a:t>
            </a:r>
            <a:endParaRPr lang="ru-RU" sz="24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качестве носителей информации используются магнитные диски (съемные, стационарные, переносные диски большой емкости), оптические диски (лазерные), магнитооптические диски, диски 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DVD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(цифровые видеодиски).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763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32712"/>
            <a:ext cx="8654008" cy="79741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Техническое обеспечение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80728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Средства обработки данных. </a:t>
            </a:r>
            <a:endParaRPr lang="ru-RU" sz="2800" b="1" dirty="0" smtClean="0"/>
          </a:p>
          <a:p>
            <a:pPr algn="just"/>
            <a:r>
              <a:rPr lang="ru-RU" sz="2400" dirty="0" smtClean="0"/>
              <a:t>Обработка </a:t>
            </a:r>
            <a:r>
              <a:rPr lang="ru-RU" sz="2400" dirty="0"/>
              <a:t>информации в ИС выполняется с помощью компьютеров, которые делятся на классы: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i="1" dirty="0" smtClean="0"/>
              <a:t>Микрокомпьютеры (+ портативные компьютеры</a:t>
            </a:r>
            <a:r>
              <a:rPr lang="ru-RU" sz="2400" dirty="0" smtClean="0"/>
              <a:t>)</a:t>
            </a:r>
            <a:r>
              <a:rPr lang="ru-RU" sz="2400" dirty="0"/>
              <a:t> – используются автономно в виде персональных компьютеров в сети в качестве рабочих станций, оснащены современными микропроцессорами (</a:t>
            </a:r>
            <a:r>
              <a:rPr lang="en-US" sz="2400" dirty="0"/>
              <a:t>Intel</a:t>
            </a:r>
            <a:r>
              <a:rPr lang="ru-RU" sz="2400" dirty="0"/>
              <a:t>, </a:t>
            </a:r>
            <a:r>
              <a:rPr lang="en-US" sz="2400" dirty="0"/>
              <a:t>AMD</a:t>
            </a:r>
            <a:r>
              <a:rPr lang="ru-RU" sz="2400" dirty="0"/>
              <a:t>,</a:t>
            </a:r>
            <a:r>
              <a:rPr lang="en-US" sz="2400" dirty="0"/>
              <a:t>Cyrix</a:t>
            </a:r>
            <a:r>
              <a:rPr lang="ru-RU" sz="2400" dirty="0"/>
              <a:t> и др</a:t>
            </a:r>
            <a:r>
              <a:rPr lang="ru-RU" sz="2400" dirty="0" smtClean="0"/>
              <a:t>.);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i="1" dirty="0" smtClean="0"/>
              <a:t>Мини-компьютеры</a:t>
            </a:r>
            <a:r>
              <a:rPr lang="ru-RU" sz="2400" i="1" dirty="0"/>
              <a:t> </a:t>
            </a:r>
            <a:r>
              <a:rPr lang="ru-RU" sz="2400" dirty="0"/>
              <a:t>– машины среднего уровня по производительности и серверным возможностям (ряд машин </a:t>
            </a:r>
            <a:r>
              <a:rPr lang="en-US" sz="2400" dirty="0"/>
              <a:t>PDP</a:t>
            </a:r>
            <a:r>
              <a:rPr lang="ru-RU" sz="2400" dirty="0"/>
              <a:t> и др.);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i="1" dirty="0" smtClean="0"/>
              <a:t>Большие </a:t>
            </a:r>
            <a:r>
              <a:rPr lang="ru-RU" sz="2400" i="1" dirty="0"/>
              <a:t>сверхбольшие компьютеры</a:t>
            </a:r>
            <a:r>
              <a:rPr lang="ru-RU" sz="2400" dirty="0"/>
              <a:t> – машины специального применения в крупномасштабных ИС (ряд </a:t>
            </a:r>
            <a:r>
              <a:rPr lang="en-US" sz="2400" dirty="0"/>
              <a:t>SUN</a:t>
            </a:r>
            <a:r>
              <a:rPr lang="ru-RU" sz="2400" dirty="0"/>
              <a:t> и др.).</a:t>
            </a:r>
          </a:p>
        </p:txBody>
      </p:sp>
    </p:spTree>
    <p:extLst>
      <p:ext uri="{BB962C8B-B14F-4D97-AF65-F5344CB8AC3E}">
        <p14:creationId xmlns:p14="http://schemas.microsoft.com/office/powerpoint/2010/main" val="318789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8654008" cy="109614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Техническое обеспечение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09435"/>
            <a:ext cx="84249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Средства вывода информации. </a:t>
            </a:r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2800" dirty="0" smtClean="0"/>
              <a:t>Используются: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/>
              <a:t>видеомониторы</a:t>
            </a:r>
            <a:r>
              <a:rPr lang="ru-RU" sz="2800" i="1" dirty="0"/>
              <a:t>, </a:t>
            </a:r>
            <a:endParaRPr lang="ru-RU" sz="2800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/>
              <a:t>принтеры</a:t>
            </a:r>
            <a:r>
              <a:rPr lang="ru-RU" sz="2800" i="1" dirty="0"/>
              <a:t>, </a:t>
            </a:r>
            <a:endParaRPr lang="ru-RU" sz="2800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/>
              <a:t>графопостроители </a:t>
            </a:r>
            <a:r>
              <a:rPr lang="ru-RU" sz="2800" i="1" dirty="0"/>
              <a:t>(плоттеры).</a:t>
            </a:r>
          </a:p>
        </p:txBody>
      </p:sp>
    </p:spTree>
    <p:extLst>
      <p:ext uri="{BB962C8B-B14F-4D97-AF65-F5344CB8AC3E}">
        <p14:creationId xmlns:p14="http://schemas.microsoft.com/office/powerpoint/2010/main" val="77395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338"/>
            <a:ext cx="6781800" cy="16002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Структура ИС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84784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Структуру информационной системы составляет совокупность отдельных ее частей, выделенных по какому-то признаку и называемых </a:t>
            </a:r>
            <a:r>
              <a:rPr lang="ru-RU" sz="2800" b="1" dirty="0" smtClean="0"/>
              <a:t>подсистемами. </a:t>
            </a:r>
            <a:r>
              <a:rPr lang="ru-RU" sz="2800" dirty="0" smtClean="0"/>
              <a:t>В составе ИС обычно выделяют:</a:t>
            </a:r>
          </a:p>
          <a:p>
            <a:pPr algn="just"/>
            <a:endParaRPr lang="ru-RU" sz="2800" b="1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 smtClean="0"/>
              <a:t>Функциональные подсистемы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 smtClean="0"/>
              <a:t>Обеспечивающие подсистемы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 smtClean="0"/>
              <a:t>Организационные подсистемы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85719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Техническое обеспечение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836712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2 формы ТО: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/>
              <a:t>Централизованное</a:t>
            </a:r>
            <a:r>
              <a:rPr lang="ru-RU" sz="2400" dirty="0"/>
              <a:t> </a:t>
            </a:r>
            <a:r>
              <a:rPr lang="ru-RU" sz="2400" dirty="0" smtClean="0"/>
              <a:t>техническое обеспечение базируется </a:t>
            </a:r>
            <a:r>
              <a:rPr lang="ru-RU" sz="2400" dirty="0"/>
              <a:t>на использовании в информационной системе больших ЭВМ и вычислительных центров.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/>
              <a:t>Децентрализация</a:t>
            </a:r>
            <a:r>
              <a:rPr lang="ru-RU" sz="2400" dirty="0"/>
              <a:t> технических средств предполагает реализацию функцио­нальных подсистем на персональных компьютерах непосредственно на рабочих местах.</a:t>
            </a:r>
          </a:p>
          <a:p>
            <a:pPr algn="just"/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7096" y="4509120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Перспективным подходом следует считать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частично децентрализованный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 подход – организацию технического обеспечения на базе распреде­ленных сетей, состоящих из персональных компьютеров и большой ЭВМ для хранения баз данных, общих для любых функциональных подсистем.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403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Программное обеспечение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268760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/>
              <a:t>Программное обеспечение</a:t>
            </a:r>
            <a:r>
              <a:rPr lang="ru-RU" sz="2400" dirty="0"/>
              <a:t> – совокупность программ для реализации целей и задач информационной системы, а также нормального функционирования комплекса технических средств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/>
              <a:t>В зависимости от функций, выполняемых </a:t>
            </a:r>
            <a:r>
              <a:rPr lang="ru-RU" sz="2400" dirty="0" smtClean="0"/>
              <a:t>ПО, </a:t>
            </a:r>
            <a:r>
              <a:rPr lang="ru-RU" sz="2400" dirty="0"/>
              <a:t>можно выделить </a:t>
            </a:r>
            <a:r>
              <a:rPr lang="ru-RU" sz="2400" i="1" dirty="0"/>
              <a:t>общесистемное (базовое) программное обеспечение и прикладное (специальное) программное обеспечение</a:t>
            </a:r>
            <a:r>
              <a:rPr lang="ru-RU" sz="2400" dirty="0"/>
              <a:t>.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433419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Общесистемное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70620" y="1340768"/>
            <a:ext cx="7877844" cy="4373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Общесистемное (базовое) программное обеспечение (ПО) 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организует процесс обработки информации в компьютере и обеспечивает нормальную рабочую среду для прикладных программ. </a:t>
            </a:r>
            <a:endParaRPr lang="ru-RU" sz="20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endParaRPr lang="ru-RU" sz="20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95" algn="just">
              <a:lnSpc>
                <a:spcPct val="107000"/>
              </a:lnSpc>
            </a:pPr>
            <a:r>
              <a:rPr lang="ru-RU" sz="2000" dirty="0"/>
              <a:t>К общесистемному (базовому) программному обеспечению относятся комплексы программ, ориентированные на пользователей и предназначенные для решения типовых задач обработки информации. </a:t>
            </a:r>
            <a:endParaRPr lang="ru-RU" sz="2000" dirty="0" smtClean="0"/>
          </a:p>
          <a:p>
            <a:pPr indent="252095" algn="just">
              <a:lnSpc>
                <a:spcPct val="107000"/>
              </a:lnSpc>
            </a:pPr>
            <a:r>
              <a:rPr lang="ru-RU" sz="2000" dirty="0" smtClean="0"/>
              <a:t>Они </a:t>
            </a:r>
            <a:r>
              <a:rPr lang="ru-RU" sz="2000" dirty="0"/>
              <a:t>служат для расширения функциональных возможностей компьютеров, контроля и управления процессом обработки данных.</a:t>
            </a: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494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/>
              <a:t>Общесистемное ПО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36071188"/>
              </p:ext>
            </p:extLst>
          </p:nvPr>
        </p:nvGraphicFramePr>
        <p:xfrm>
          <a:off x="107504" y="908720"/>
          <a:ext cx="936104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49641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/>
              <a:t>Общесистемное ПО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34767"/>
            <a:ext cx="7776864" cy="2440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b="1" spc="-2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Операционные системы</a:t>
            </a:r>
            <a:r>
              <a:rPr lang="ru-RU" spc="-2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spc="-2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(ОС)</a:t>
            </a:r>
            <a:r>
              <a:rPr lang="ru-RU" spc="-2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обеспечивают управление процессом обработки информации и взаимодействие между аппаратными средствами и пользователем. Одной из важнейших функций ОС является автоматизация процессов ввода-вывода информации, управления выполнением прикладных задач, решаемых пользователем. </a:t>
            </a: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356992"/>
            <a:ext cx="7776864" cy="2759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Однозадачные ОС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предназначены для работы одного пользователя в каждый конкретный момент одной конкретной задачи. 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Многозадачные ОС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обеспечивают коллективное использование ЭВМ в мультипрограммном режиме разделения </a:t>
            </a:r>
            <a:r>
              <a:rPr lang="ru-RU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времени;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Сетевые ОС </a:t>
            </a:r>
            <a:r>
              <a:rPr lang="ru-RU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связаны с появление локальных и глобальных сетей и предназначены для обеспечения доступа пользователя ко всем ресурсам вычислительной сети.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075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/>
              <a:t>Общесистемное ПО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056" y="1340768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/>
              <a:t>Сервисное программное обеспечение</a:t>
            </a:r>
            <a:r>
              <a:rPr lang="ru-RU" sz="2000" dirty="0"/>
              <a:t> – это совокупность программных продуктов, предоставляющих пользователю дополнительные услуги в работе с компьютером и расширяющих возможности операционных систем</a:t>
            </a:r>
            <a:r>
              <a:rPr lang="ru-RU" sz="2000" i="1" dirty="0" smtClean="0"/>
              <a:t>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По функциональным возможностям сервисные средства можно подразделять на: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улучшающие</a:t>
            </a:r>
            <a:r>
              <a:rPr lang="ru-RU" sz="2000" dirty="0"/>
              <a:t> пользовательский интерфейс: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защищающие </a:t>
            </a:r>
            <a:r>
              <a:rPr lang="ru-RU" sz="2000" dirty="0"/>
              <a:t>данные от разрушения и несанкционированного доступа;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восстанавливающие</a:t>
            </a:r>
            <a:r>
              <a:rPr lang="ru-RU" sz="2000" dirty="0"/>
              <a:t> данные;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ускоряющие </a:t>
            </a:r>
            <a:r>
              <a:rPr lang="ru-RU" sz="2000" dirty="0"/>
              <a:t>обмен данными между диском и ОЗУ;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архивации-разархивации</a:t>
            </a:r>
            <a:r>
              <a:rPr lang="ru-RU" sz="2000" dirty="0"/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антивирусные</a:t>
            </a:r>
            <a:r>
              <a:rPr lang="ru-RU" sz="2000" dirty="0"/>
              <a:t> средства.</a:t>
            </a:r>
          </a:p>
        </p:txBody>
      </p:sp>
    </p:spTree>
    <p:extLst>
      <p:ext uri="{BB962C8B-B14F-4D97-AF65-F5344CB8AC3E}">
        <p14:creationId xmlns:p14="http://schemas.microsoft.com/office/powerpoint/2010/main" val="11230897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/>
              <a:t>Общесистемное ПО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056" y="1412776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Оболочки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ru-RU" sz="2000" dirty="0"/>
              <a:t>предоставляют пользователю качественно новый интерфейс и освобождают его от детального знания операции и команд ОС.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Утилиты</a:t>
            </a:r>
            <a:r>
              <a:rPr lang="ru-RU" sz="2000" dirty="0"/>
              <a:t> предоставляют пользователю дополнительные услуги (не требующие разработки специальных программ) в основном по обслуживанию дисков и файловой системы. 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Программные средства антивирусной защиты</a:t>
            </a:r>
            <a:r>
              <a:rPr lang="ru-RU" sz="2000" dirty="0"/>
              <a:t> обеспечивают диагностику (обнаружение) и лечение (нейтрализацию) вирусов. Термином «вирус» обозначается программа, способная размножаться, внедряясь в другие программы, совершая при этом различные нежелательные действия. 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274005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/>
              <a:t>Общесистемное ПО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056" y="1412776"/>
            <a:ext cx="7957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Транслятором языка программирования</a:t>
            </a:r>
            <a:r>
              <a:rPr lang="ru-RU" dirty="0"/>
              <a:t> называется программа, осуществляющая перевод текста программы с языка программирования, как правило, в машинный код.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636912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Комплекс средств, включающий в себя входной язык программирования, транслятор, машинный язык, библиотеки стандартных программ, средства отладки оттранслированных программ и компоновки их в единое целое, называется</a:t>
            </a: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rgbClr val="000000"/>
                </a:solidFill>
                <a:ea typeface="Times New Roman" panose="02020603050405020304" pitchFamily="18" charset="0"/>
              </a:rPr>
              <a:t>системой программирования.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 В системе программирования транслятор переводит программу, написанную на входном языке программирования, на язык машинных команд конкретной ЭВМ. 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78971706"/>
              </p:ext>
            </p:extLst>
          </p:nvPr>
        </p:nvGraphicFramePr>
        <p:xfrm>
          <a:off x="1763688" y="4969043"/>
          <a:ext cx="7056784" cy="1661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96855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/>
              <a:t>Общесистемное ПО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Под</a:t>
            </a:r>
            <a:r>
              <a:rPr lang="ru-RU" sz="2000" b="1" dirty="0"/>
              <a:t> </a:t>
            </a:r>
            <a:r>
              <a:rPr lang="ru-RU" sz="2000" b="1" i="1" dirty="0"/>
              <a:t>программами технического обслуживания</a:t>
            </a:r>
            <a:r>
              <a:rPr lang="ru-RU" sz="2000" dirty="0"/>
              <a:t> понимается совокупность программно-аппаратных средств для диагностики и обнаружения ошибок в процессе работы компьютера или вычислительной системы в целом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Они включают в себя: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средства диагностики и тестового контроля </a:t>
            </a:r>
            <a:r>
              <a:rPr lang="ru-RU" sz="2000" dirty="0"/>
              <a:t>правильности работы ЭВМ и ее отдельных </a:t>
            </a:r>
            <a:r>
              <a:rPr lang="ru-RU" sz="2000" dirty="0" smtClean="0"/>
              <a:t>частей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специальные 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программы диагностики и контроля вычислительной среды </a:t>
            </a:r>
            <a:r>
              <a:rPr lang="ru-RU" sz="2000" dirty="0"/>
              <a:t>информационной системы в </a:t>
            </a:r>
            <a:r>
              <a:rPr lang="ru-RU" sz="2000" dirty="0" smtClean="0"/>
              <a:t>целом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835454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82089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/>
              <a:t>Прикладное (специальное) программное обеспечение</a:t>
            </a:r>
            <a:r>
              <a:rPr lang="ru-RU" sz="2000" dirty="0"/>
              <a:t> представляет собой совокупность программ, разработанных при создании конкретной информационной системы.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Предназначено </a:t>
            </a:r>
            <a:r>
              <a:rPr lang="ru-RU" sz="2000" dirty="0"/>
              <a:t>для решения конкретных задач пользователя и организации вычислительного процесса информационной системы в целом.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В </a:t>
            </a:r>
            <a:r>
              <a:rPr lang="ru-RU" sz="2000" dirty="0"/>
              <a:t>его состав входят </a:t>
            </a:r>
            <a:r>
              <a:rPr lang="ru-RU" sz="2000" i="1" dirty="0"/>
              <a:t>пакеты прикладных программ</a:t>
            </a:r>
            <a:r>
              <a:rPr lang="ru-RU" sz="2000" dirty="0"/>
              <a:t> </a:t>
            </a:r>
            <a:r>
              <a:rPr lang="ru-RU" sz="2000" i="1" dirty="0"/>
              <a:t>(ППП)</a:t>
            </a:r>
            <a:r>
              <a:rPr lang="ru-RU" sz="2000" dirty="0"/>
              <a:t>, реализующие разработанные модели разной степени адекватности, отражающие функционирование реального объекта.</a:t>
            </a:r>
          </a:p>
        </p:txBody>
      </p:sp>
    </p:spTree>
    <p:extLst>
      <p:ext uri="{BB962C8B-B14F-4D97-AF65-F5344CB8AC3E}">
        <p14:creationId xmlns:p14="http://schemas.microsoft.com/office/powerpoint/2010/main" val="267870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2842" y="0"/>
            <a:ext cx="6781800" cy="86409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Структура ИС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26876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b="1" i="1" dirty="0" smtClean="0"/>
              <a:t>функциональные </a:t>
            </a:r>
            <a:r>
              <a:rPr lang="ru-RU" sz="2400" i="1" dirty="0" smtClean="0"/>
              <a:t>-</a:t>
            </a:r>
            <a:r>
              <a:rPr lang="ru-RU" sz="2400" dirty="0" smtClean="0"/>
              <a:t> реализуют </a:t>
            </a:r>
            <a:r>
              <a:rPr lang="ru-RU" sz="2400" dirty="0"/>
              <a:t>и </a:t>
            </a:r>
            <a:r>
              <a:rPr lang="ru-RU" sz="2400" dirty="0" smtClean="0"/>
              <a:t>поддерживают </a:t>
            </a:r>
            <a:r>
              <a:rPr lang="ru-RU" sz="2400" dirty="0"/>
              <a:t>модели, методы и алгоритмы получения управляющей информации в зависимости от предметной области с целью обеспечить выполнение задач и основное назначение ИС;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b="1" i="1" dirty="0" smtClean="0"/>
              <a:t>обеспечивающие</a:t>
            </a:r>
            <a:r>
              <a:rPr lang="ru-RU" sz="2400" dirty="0" smtClean="0"/>
              <a:t> являются общими </a:t>
            </a:r>
            <a:r>
              <a:rPr lang="ru-RU" sz="2400" dirty="0"/>
              <a:t>для всей ИС независимо от функциональных подсистем и состав </a:t>
            </a:r>
            <a:r>
              <a:rPr lang="ru-RU" sz="2400" dirty="0" smtClean="0"/>
              <a:t>не </a:t>
            </a:r>
            <a:r>
              <a:rPr lang="ru-RU" sz="2400" dirty="0"/>
              <a:t>зависит от предметной </a:t>
            </a:r>
            <a:r>
              <a:rPr lang="ru-RU" sz="2400" dirty="0" smtClean="0"/>
              <a:t>области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b="1" i="1" dirty="0" smtClean="0"/>
              <a:t>организационные</a:t>
            </a:r>
            <a:r>
              <a:rPr lang="ru-RU" sz="2400" b="1" dirty="0" smtClean="0"/>
              <a:t> </a:t>
            </a:r>
            <a:r>
              <a:rPr lang="ru-RU" sz="2400" dirty="0" smtClean="0"/>
              <a:t>направлены </a:t>
            </a:r>
            <a:r>
              <a:rPr lang="ru-RU" sz="2400" dirty="0"/>
              <a:t>на обеспечение эффективной работы персонала (выбор и постановка задач управления, анализ системы управления и путей ее совершенствования, разработка решений по организации взаимодействия ИС и персонала и т.д.).</a:t>
            </a:r>
          </a:p>
        </p:txBody>
      </p:sp>
    </p:spTree>
    <p:extLst>
      <p:ext uri="{BB962C8B-B14F-4D97-AF65-F5344CB8AC3E}">
        <p14:creationId xmlns:p14="http://schemas.microsoft.com/office/powerpoint/2010/main" val="193403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/>
              <a:t>Пакет прик</a:t>
            </a:r>
            <a:r>
              <a:rPr lang="ru-RU" sz="2000" i="1" dirty="0"/>
              <a:t>л</a:t>
            </a:r>
            <a:r>
              <a:rPr lang="ru-RU" sz="2000" b="1" i="1" dirty="0"/>
              <a:t>адных программ</a:t>
            </a:r>
            <a:r>
              <a:rPr lang="ru-RU" sz="2000" dirty="0"/>
              <a:t> – это комплекс программ, предназначенный для решения задач определенного класса (функциональная подсистема, бизнес-приложение</a:t>
            </a:r>
            <a:r>
              <a:rPr lang="ru-RU" sz="2000" dirty="0" smtClean="0"/>
              <a:t>).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Различают следующие типы ППП: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общего назначения (универсальные);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метод-ориентированные;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проблемно-ориентированные;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глобальных сетей;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организации (администрирования) вычислительного процесса.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270391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/>
              <a:t>ППП общего назначения</a:t>
            </a:r>
            <a:r>
              <a:rPr lang="ru-RU" sz="2000" dirty="0"/>
              <a:t> – универсальные программные продукты, предназначенные для автоматизации разработки и эксплуатации функциональных задач пользователя </a:t>
            </a:r>
            <a:r>
              <a:rPr lang="ru-RU" sz="2000" dirty="0" smtClean="0"/>
              <a:t>информационных </a:t>
            </a:r>
            <a:r>
              <a:rPr lang="ru-RU" sz="2000" dirty="0"/>
              <a:t>систем в целом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</a:t>
            </a:r>
            <a:r>
              <a:rPr lang="ru-RU" sz="2000" dirty="0"/>
              <a:t>К этому классу ППП относятся: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редакторы </a:t>
            </a:r>
            <a:r>
              <a:rPr lang="ru-RU" sz="2000" dirty="0"/>
              <a:t>текстовые (текстовые процессоры) и графические;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электронные </a:t>
            </a:r>
            <a:r>
              <a:rPr lang="ru-RU" sz="2000" dirty="0"/>
              <a:t>таблицы;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системы </a:t>
            </a:r>
            <a:r>
              <a:rPr lang="ru-RU" sz="2000" dirty="0"/>
              <a:t>управления базами данных (СУБД);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интегрированные </a:t>
            </a:r>
            <a:r>
              <a:rPr lang="ru-RU" sz="2000" dirty="0"/>
              <a:t>пакеты;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err="1" smtClean="0"/>
              <a:t>Case</a:t>
            </a:r>
            <a:r>
              <a:rPr lang="ru-RU" sz="2000" dirty="0" smtClean="0"/>
              <a:t>-технологии</a:t>
            </a:r>
            <a:r>
              <a:rPr lang="ru-RU" sz="2000" dirty="0"/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оболочки </a:t>
            </a:r>
            <a:r>
              <a:rPr lang="ru-RU" sz="2000" dirty="0"/>
              <a:t>экспертных систем и систем искусственного интеллекта.</a:t>
            </a:r>
          </a:p>
        </p:txBody>
      </p:sp>
    </p:spTree>
    <p:extLst>
      <p:ext uri="{BB962C8B-B14F-4D97-AF65-F5344CB8AC3E}">
        <p14:creationId xmlns:p14="http://schemas.microsoft.com/office/powerpoint/2010/main" val="28238454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82089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CASE-технологии</a:t>
            </a:r>
            <a:r>
              <a:rPr lang="ru-RU" sz="2000" i="1" dirty="0"/>
              <a:t> </a:t>
            </a:r>
            <a:r>
              <a:rPr lang="ru-RU" sz="2000" dirty="0"/>
              <a:t>применяются при создании сложных </a:t>
            </a:r>
            <a:r>
              <a:rPr lang="ru-RU" sz="2000" dirty="0" smtClean="0"/>
              <a:t>ИС, </a:t>
            </a:r>
            <a:r>
              <a:rPr lang="ru-RU" sz="2000" dirty="0"/>
              <a:t>обычно требующих коллективной реализации проекта, в котором участвуют различные специалисты: системные аналитики, проектировщики и программисты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Под 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CASE-технологией </a:t>
            </a:r>
            <a:r>
              <a:rPr lang="ru-RU" sz="2000" dirty="0"/>
              <a:t>понимается совокупность средств автоматизации разработки </a:t>
            </a:r>
            <a:r>
              <a:rPr lang="ru-RU" sz="2000" dirty="0" smtClean="0"/>
              <a:t>ИС, </a:t>
            </a:r>
            <a:r>
              <a:rPr lang="ru-RU" sz="2000" dirty="0"/>
              <a:t>включающей в себя методологию анализа предметной области, проектирования, программирования и эксплуатации ИС (инструментальные средства</a:t>
            </a:r>
            <a:r>
              <a:rPr lang="ru-RU" sz="2000" dirty="0" smtClean="0"/>
              <a:t>).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ИС CASE-технологии применяются на всех этапах жизненного цикла </a:t>
            </a:r>
            <a:r>
              <a:rPr lang="ru-RU" sz="2000" dirty="0" smtClean="0"/>
              <a:t>системы.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801275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CASE-технология</a:t>
            </a:r>
            <a:r>
              <a:rPr lang="ru-RU" sz="2000" dirty="0"/>
              <a:t> позволяет отделить проектирование </a:t>
            </a:r>
            <a:r>
              <a:rPr lang="ru-RU" sz="2000" dirty="0" smtClean="0"/>
              <a:t>ИС от </a:t>
            </a:r>
            <a:r>
              <a:rPr lang="ru-RU" sz="2000" dirty="0"/>
              <a:t>собственно программирования и отладки: </a:t>
            </a:r>
            <a:r>
              <a:rPr lang="ru-RU" sz="2000" i="1" dirty="0"/>
              <a:t>разработчик системы занимается проектированием на более высоком уровне, не отвлекаясь на детали. </a:t>
            </a:r>
            <a:endParaRPr lang="ru-RU" sz="2000" i="1" dirty="0" smtClean="0"/>
          </a:p>
          <a:p>
            <a:pPr algn="just"/>
            <a:endParaRPr lang="ru-RU" sz="2000" i="1" dirty="0"/>
          </a:p>
          <a:p>
            <a:pPr algn="just"/>
            <a:r>
              <a:rPr lang="ru-RU" sz="2000" dirty="0"/>
              <a:t>Современные CASE-технологии успешно применяются для создания ИС различного класса: банков, финансовых корпораций, крупных фирм. </a:t>
            </a:r>
            <a:endParaRPr lang="ru-RU" sz="2000" i="1" dirty="0"/>
          </a:p>
        </p:txBody>
      </p:sp>
      <p:pic>
        <p:nvPicPr>
          <p:cNvPr id="1026" name="Picture 2" descr="Картинки по запросу case технолог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3790832"/>
            <a:ext cx="2880320" cy="2979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1103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96752"/>
            <a:ext cx="820891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Важнейшим компонентом набора инструментальных средств </a:t>
            </a:r>
            <a:r>
              <a:rPr lang="en-US" sz="2200" dirty="0" smtClean="0"/>
              <a:t>CASE</a:t>
            </a:r>
            <a:r>
              <a:rPr lang="ru-RU" sz="2200" dirty="0" smtClean="0"/>
              <a:t> является </a:t>
            </a:r>
            <a:r>
              <a:rPr lang="ru-RU" sz="2200" b="1" dirty="0" err="1" smtClean="0">
                <a:solidFill>
                  <a:schemeClr val="accent5">
                    <a:lumMod val="75000"/>
                  </a:schemeClr>
                </a:solidFill>
              </a:rPr>
              <a:t>репозиторий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just"/>
            <a:endParaRPr lang="ru-RU" sz="2200" dirty="0"/>
          </a:p>
          <a:p>
            <a:pPr algn="just"/>
            <a:r>
              <a:rPr lang="ru-RU" sz="2200" b="1" i="1" dirty="0" err="1" smtClean="0">
                <a:solidFill>
                  <a:schemeClr val="accent5">
                    <a:lumMod val="75000"/>
                  </a:schemeClr>
                </a:solidFill>
              </a:rPr>
              <a:t>Репозиторий</a:t>
            </a:r>
            <a:r>
              <a:rPr lang="ru-RU" sz="2200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200" dirty="0" smtClean="0"/>
              <a:t>- </a:t>
            </a:r>
            <a:r>
              <a:rPr lang="ru-RU" sz="2200" dirty="0"/>
              <a:t>информационный архив, где хранятся сведения о процессах, данных и связях объектов в разрабатываемом приложении</a:t>
            </a:r>
            <a:r>
              <a:rPr lang="ru-RU" sz="2200" dirty="0" smtClean="0"/>
              <a:t>.</a:t>
            </a:r>
          </a:p>
          <a:p>
            <a:pPr algn="just"/>
            <a:endParaRPr lang="ru-RU" sz="2200" dirty="0"/>
          </a:p>
          <a:p>
            <a:pPr algn="just"/>
            <a:r>
              <a:rPr lang="ru-RU" sz="2200" dirty="0" err="1" smtClean="0"/>
              <a:t>Репозиторий</a:t>
            </a:r>
            <a:r>
              <a:rPr lang="ru-RU" sz="2200" dirty="0" smtClean="0"/>
              <a:t> служит источником </a:t>
            </a:r>
            <a:r>
              <a:rPr lang="ru-RU" sz="2200" dirty="0"/>
              <a:t>информации, необходимой для автоматизации построения проектируемых систем и генераций приложений. </a:t>
            </a:r>
            <a:endParaRPr lang="ru-RU" sz="2200" dirty="0" smtClean="0"/>
          </a:p>
          <a:p>
            <a:pPr algn="just"/>
            <a:endParaRPr lang="ru-RU" sz="2200" dirty="0"/>
          </a:p>
          <a:p>
            <a:pPr algn="just"/>
            <a:r>
              <a:rPr lang="ru-RU" sz="2200" dirty="0" smtClean="0"/>
              <a:t>Позволяет организовать </a:t>
            </a:r>
            <a:r>
              <a:rPr lang="ru-RU" sz="2200" i="1" dirty="0" smtClean="0"/>
              <a:t>коллективную работу над проектом </a:t>
            </a:r>
            <a:r>
              <a:rPr lang="ru-RU" sz="2200" dirty="0" smtClean="0"/>
              <a:t>(</a:t>
            </a:r>
            <a:r>
              <a:rPr lang="ru-RU" sz="2200" dirty="0"/>
              <a:t>обмен информацией, контроль выполнения задач, отслеживание изменений и версий, планирование, взаимодействие и </a:t>
            </a:r>
            <a:r>
              <a:rPr lang="ru-RU" sz="2200" dirty="0" smtClean="0"/>
              <a:t>управление).</a:t>
            </a:r>
            <a:endParaRPr lang="ru-RU" sz="2200" dirty="0"/>
          </a:p>
          <a:p>
            <a:pPr algn="just"/>
            <a:endParaRPr lang="ru-RU" sz="2200" dirty="0"/>
          </a:p>
          <a:p>
            <a:pPr algn="just"/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2702969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96752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Экспертные системы</a:t>
            </a:r>
            <a:r>
              <a:rPr lang="ru-RU" sz="2000" b="1" dirty="0"/>
              <a:t> –</a:t>
            </a:r>
            <a:r>
              <a:rPr lang="ru-RU" sz="2000" dirty="0"/>
              <a:t> это системы обработки знаний в узкоспециализированной области подготовки решений пользователей на уровне профессиональных экспертов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Основу экспертных систем составляет </a:t>
            </a:r>
            <a:r>
              <a:rPr lang="ru-RU" sz="2000" b="1" i="1" dirty="0"/>
              <a:t>база знаний</a:t>
            </a:r>
            <a:r>
              <a:rPr lang="ru-RU" sz="2000" dirty="0"/>
              <a:t>, в которую закладывается информация о данной предметной области. 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Имеются </a:t>
            </a:r>
            <a:r>
              <a:rPr lang="ru-RU" sz="2000" dirty="0"/>
              <a:t>две основные формы представления знаний в ЭС: </a:t>
            </a:r>
            <a:endParaRPr lang="ru-RU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/>
              <a:t>факты</a:t>
            </a:r>
            <a:r>
              <a:rPr lang="ru-RU" sz="2000" dirty="0" smtClean="0"/>
              <a:t> (</a:t>
            </a:r>
            <a:r>
              <a:rPr lang="ru-RU" sz="2000" dirty="0"/>
              <a:t>фиксируют количественные и качественные показатели явлений и процессов</a:t>
            </a:r>
            <a:r>
              <a:rPr lang="ru-RU" sz="2000" dirty="0" smtClean="0"/>
              <a:t>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/>
              <a:t>правила</a:t>
            </a:r>
            <a:r>
              <a:rPr lang="ru-RU" sz="2000" dirty="0" smtClean="0"/>
              <a:t> (описывают </a:t>
            </a:r>
            <a:r>
              <a:rPr lang="ru-RU" sz="2000" dirty="0"/>
              <a:t>соотношения между фактами обычно в виде логических условий, связывающих причины и </a:t>
            </a:r>
            <a:r>
              <a:rPr lang="ru-RU" sz="2000" dirty="0" smtClean="0"/>
              <a:t>следствия).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712629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812347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Экспертные системы используются для целей</a:t>
            </a:r>
            <a:r>
              <a:rPr lang="ru-RU" sz="2400" dirty="0" smtClean="0"/>
              <a:t>:</a:t>
            </a:r>
          </a:p>
          <a:p>
            <a:pPr algn="just"/>
            <a:endParaRPr lang="ru-RU" sz="2400" dirty="0"/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400" dirty="0"/>
              <a:t>интерпретации состояния систем;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400" dirty="0"/>
              <a:t>прогноза ситуаций в системах;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400" dirty="0"/>
              <a:t>диагностики состояния систем;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400" dirty="0"/>
              <a:t>целевого планирования;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400" dirty="0"/>
              <a:t>устранения нарушений функционирования системы;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400" dirty="0"/>
              <a:t>управления процессом функционирования и т.д.</a:t>
            </a:r>
          </a:p>
        </p:txBody>
      </p:sp>
      <p:pic>
        <p:nvPicPr>
          <p:cNvPr id="2050" name="Picture 2" descr="Картинки по запросу экспертные систе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25144"/>
            <a:ext cx="3744416" cy="182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8495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40768"/>
            <a:ext cx="85324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Метод-ориентированные ППП</a:t>
            </a:r>
            <a:r>
              <a:rPr lang="ru-RU" sz="2400" dirty="0"/>
              <a:t> отличаются тем, что в их алгоритмической основе реализован какой-либо экономико-математический метод решения задачи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К ним относятся ППП: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математического программирования (линейного, динамического, статистического и т.д.);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сетевого планирования и управления;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теории массового обслуживания;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математической статистики.</a:t>
            </a:r>
          </a:p>
        </p:txBody>
      </p:sp>
    </p:spTree>
    <p:extLst>
      <p:ext uri="{BB962C8B-B14F-4D97-AF65-F5344CB8AC3E}">
        <p14:creationId xmlns:p14="http://schemas.microsoft.com/office/powerpoint/2010/main" val="4325751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6"/>
            <a:ext cx="8532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/>
              <a:t>Проблемно-ориентированными ППП</a:t>
            </a:r>
            <a:r>
              <a:rPr lang="ru-RU" sz="2400" dirty="0"/>
              <a:t> называются программные продукты, предназначенные для решения какой-либо задачи в конкретной функциональной </a:t>
            </a:r>
            <a:r>
              <a:rPr lang="ru-RU" sz="2400" dirty="0" smtClean="0"/>
              <a:t>области.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Выделяют: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ППП промышленной сферы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ППП непромышленной сферы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ППП отдельных проблемных областей</a:t>
            </a:r>
          </a:p>
        </p:txBody>
      </p:sp>
    </p:spTree>
    <p:extLst>
      <p:ext uri="{BB962C8B-B14F-4D97-AF65-F5344CB8AC3E}">
        <p14:creationId xmlns:p14="http://schemas.microsoft.com/office/powerpoint/2010/main" val="33748422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36712"/>
            <a:ext cx="885698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	Проблемно-ориентированные ППП для промышленной сферы</a:t>
            </a:r>
            <a:r>
              <a:rPr lang="ru-RU" sz="2400" b="1" dirty="0" smtClean="0"/>
              <a:t> </a:t>
            </a:r>
            <a:r>
              <a:rPr lang="ru-RU" sz="2400" dirty="0" smtClean="0"/>
              <a:t>должны: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планировать производство усовершенствованными методиками </a:t>
            </a:r>
            <a:r>
              <a:rPr lang="ru-RU" sz="2000" dirty="0" smtClean="0"/>
              <a:t>(комплексный производственный график, потребности в материалах, мощностях),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контролировать выполнение плана работ </a:t>
            </a:r>
            <a:r>
              <a:rPr lang="ru-RU" sz="2000" dirty="0" smtClean="0"/>
              <a:t>(управление запасами, клиентскими заказами, заказами-нарядами, заказами на закупку и пр.),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составлять технологические карты</a:t>
            </a:r>
            <a:r>
              <a:rPr lang="ru-RU" sz="2000" dirty="0" smtClean="0"/>
              <a:t>,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управлять финансовыми и трудовыми ресурсами</a:t>
            </a:r>
            <a:r>
              <a:rPr lang="ru-RU" sz="2000" dirty="0" smtClean="0"/>
              <a:t>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осуществлять ряд «непроизводственных» функций </a:t>
            </a:r>
            <a:r>
              <a:rPr lang="ru-RU" sz="2000" dirty="0" smtClean="0"/>
              <a:t>(контроль сервисного обслуживания, распределение готовой продукции и маркетинг)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быть ориентированы на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архитектуру клиент-сервер,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строиться на основе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многозадачных, многопользовательских операционных систем и реляционных баз данных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разрабатываться на базе 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CASE-технологий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иметь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графический пользовательский интерфейс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134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31785457"/>
              </p:ext>
            </p:extLst>
          </p:nvPr>
        </p:nvGraphicFramePr>
        <p:xfrm>
          <a:off x="1619672" y="188640"/>
          <a:ext cx="6480720" cy="6428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88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5048" y="908720"/>
            <a:ext cx="81014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	Проблемно-ориентированные </a:t>
            </a:r>
            <a:r>
              <a:rPr lang="ru-RU" sz="2400" i="1" dirty="0"/>
              <a:t>ППП непромышленной сферы </a:t>
            </a:r>
            <a:r>
              <a:rPr lang="ru-RU" sz="2400" dirty="0"/>
              <a:t>предназначены для автоматизации деятельности фирм, не связанных с материальным производством (банки, биржи, торговля и т.д.). 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Требования к ППП этого класса во многом совпадают с требованиями к комплексным ППП для промышленной сферы: создание интегрированных многоуровневых систем.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Выделяют пакеты, автоматизирующие </a:t>
            </a:r>
            <a:r>
              <a:rPr lang="ru-RU" sz="2400" dirty="0"/>
              <a:t>банковскую, финансовую, правовую сферы.</a:t>
            </a:r>
          </a:p>
        </p:txBody>
      </p:sp>
    </p:spTree>
    <p:extLst>
      <p:ext uri="{BB962C8B-B14F-4D97-AF65-F5344CB8AC3E}">
        <p14:creationId xmlns:p14="http://schemas.microsoft.com/office/powerpoint/2010/main" val="39812280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5048" y="908720"/>
            <a:ext cx="8101408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ППП </a:t>
            </a:r>
            <a:r>
              <a:rPr lang="ru-RU" sz="2400" dirty="0"/>
              <a:t>для различных предметных областей: </a:t>
            </a:r>
          </a:p>
          <a:p>
            <a:pPr marL="342900" lvl="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b="1" dirty="0"/>
              <a:t>бухгалтерского учета </a:t>
            </a:r>
            <a:r>
              <a:rPr lang="ru-RU" sz="2400" dirty="0"/>
              <a:t>- комплексные системы автоматизации деятельности предприятия (1С: Бухгалтерия», «</a:t>
            </a:r>
            <a:r>
              <a:rPr lang="ru-RU" sz="2400" dirty="0" err="1"/>
              <a:t>Инфобухгалтер</a:t>
            </a:r>
            <a:r>
              <a:rPr lang="ru-RU" sz="2400" dirty="0"/>
              <a:t>»)</a:t>
            </a:r>
          </a:p>
          <a:p>
            <a:pPr marL="342900" lvl="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b="1" dirty="0"/>
              <a:t>финансового менеджмента </a:t>
            </a:r>
            <a:r>
              <a:rPr lang="ru-RU" sz="2400" dirty="0"/>
              <a:t>– системы финансового планирования и анализа деятельности фирмы, а также оценки эффективные инвестиций (</a:t>
            </a:r>
            <a:r>
              <a:rPr lang="ru-RU" sz="2400" dirty="0" err="1"/>
              <a:t>Инфософт</a:t>
            </a:r>
            <a:r>
              <a:rPr lang="ru-RU" sz="2400" dirty="0"/>
              <a:t>, ЭДИП)</a:t>
            </a:r>
          </a:p>
          <a:p>
            <a:pPr marL="342900" lvl="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b="1" dirty="0"/>
              <a:t>правовых справочных систем</a:t>
            </a:r>
            <a:r>
              <a:rPr lang="ru-RU" sz="2400" dirty="0"/>
              <a:t> - эффективный инструмент работы с огромным объемом законодательной информации, поступающей непрерывным потоком («Консультант Плюс» и «Гарант».)</a:t>
            </a:r>
          </a:p>
        </p:txBody>
      </p:sp>
    </p:spTree>
    <p:extLst>
      <p:ext uri="{BB962C8B-B14F-4D97-AF65-F5344CB8AC3E}">
        <p14:creationId xmlns:p14="http://schemas.microsoft.com/office/powerpoint/2010/main" val="41048690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Прикладное ПО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9941" y="692696"/>
            <a:ext cx="753454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 </a:t>
            </a:r>
          </a:p>
          <a:p>
            <a:pPr algn="just"/>
            <a:r>
              <a:rPr lang="ru-RU" sz="2000" b="1" dirty="0"/>
              <a:t>ППП глобальных сетей ЭВМ </a:t>
            </a:r>
            <a:r>
              <a:rPr lang="ru-RU" sz="2000" dirty="0"/>
              <a:t>предназначены для организации электронной почты, телеконференций, электронной доски объявлений, обеспечения секретности передаваемой информации в различных глобальных сетях (средства доступа и навигации, электронная почта и др</a:t>
            </a:r>
            <a:r>
              <a:rPr lang="ru-RU" sz="2000" dirty="0" smtClean="0"/>
              <a:t>.)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b="1" dirty="0"/>
              <a:t>Для обеспечения организации администрирования вычислительного процесса </a:t>
            </a:r>
            <a:r>
              <a:rPr lang="ru-RU" sz="2000" dirty="0"/>
              <a:t>в локальных и глобальных сетях ЭВМ в более чем 50% систем мира используется ППП, управляющие администрированием данных, коммутаторами, концентраторами, </a:t>
            </a:r>
            <a:r>
              <a:rPr lang="ru-RU" sz="2000" dirty="0" smtClean="0"/>
              <a:t>маршрутизаторами</a:t>
            </a:r>
            <a:r>
              <a:rPr lang="ru-RU" sz="2000" dirty="0"/>
              <a:t>, трафиком сообщений.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 </a:t>
            </a:r>
          </a:p>
        </p:txBody>
      </p:sp>
      <p:pic>
        <p:nvPicPr>
          <p:cNvPr id="5122" name="Picture 2" descr="Картинки по запросу задумался клипа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1178421" cy="178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1922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Математическое обеспечение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Математическое обеспечение</a:t>
            </a:r>
            <a:r>
              <a:rPr lang="ru-RU" sz="2400" dirty="0"/>
              <a:t> – совокупность математических методов, моделей, алгоритмов обработки информации, используемых при решении задач в информационной системе (функциональных и автоматизации проектирования информационных систем).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К </a:t>
            </a:r>
            <a:r>
              <a:rPr lang="ru-RU" sz="2400" dirty="0"/>
              <a:t>средствам математического обеспечения относятся: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400" dirty="0"/>
              <a:t>средства моделирования процессов управления;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400" dirty="0"/>
              <a:t>типовые задачи управления;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400" dirty="0"/>
              <a:t>методы математического программирования, математической статистики, теории массового обслуживания и др</a:t>
            </a:r>
            <a:r>
              <a:rPr lang="ru-RU" sz="2400" dirty="0" smtClean="0"/>
              <a:t>.</a:t>
            </a:r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192667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Математическое обеспечение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Математическое обеспечение является составной частью программного обеспечения ИС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 smtClean="0"/>
              <a:t>Прикладные </a:t>
            </a:r>
            <a:r>
              <a:rPr lang="ru-RU" sz="2400" dirty="0"/>
              <a:t>и обеспечивающие программы формируются, прежде всего, на базе математических методов.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/>
              <a:t>Весь набор математических алгоритмов, использующихся для решения экономических задач, принято называть </a:t>
            </a:r>
            <a:r>
              <a:rPr lang="ru-RU" sz="2400" b="1" i="1" dirty="0"/>
              <a:t>экономико-матема­тическими методами.</a:t>
            </a:r>
            <a:endParaRPr lang="ru-RU" sz="2400" dirty="0"/>
          </a:p>
        </p:txBody>
      </p:sp>
      <p:pic>
        <p:nvPicPr>
          <p:cNvPr id="11266" name="Picture 2" descr="Картинки по запросу математическое обеспеч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157192"/>
            <a:ext cx="1425302" cy="144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9101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Математическое обеспечение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91538206"/>
              </p:ext>
            </p:extLst>
          </p:nvPr>
        </p:nvGraphicFramePr>
        <p:xfrm>
          <a:off x="971600" y="1340768"/>
          <a:ext cx="7344816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23088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Лингвистическое обеспечение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b="1" i="1" dirty="0"/>
              <a:t>Лингвистическое обеспечение</a:t>
            </a:r>
            <a:r>
              <a:rPr lang="ru-RU" sz="2400" dirty="0"/>
              <a:t> – это совокупность языковых средств, используемых на различных стадиях создания и эксплуатации информационной системы для повышения эффективности разработки и обеспечения общения человека с ЭВМ. </a:t>
            </a:r>
            <a:endParaRPr lang="ru-RU" sz="24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b="1" i="1" dirty="0"/>
              <a:t>Лингвистическое обеспечение </a:t>
            </a:r>
            <a:r>
              <a:rPr lang="ru-RU" sz="2400" dirty="0"/>
              <a:t>– это совокупность языков общения (языковых средств) персонала информационной системы и пользователей с программным, техническим и информационным обеспечением, а также совокупность терминов, используемых в информационной системе.</a:t>
            </a:r>
          </a:p>
        </p:txBody>
      </p:sp>
    </p:spTree>
    <p:extLst>
      <p:ext uri="{BB962C8B-B14F-4D97-AF65-F5344CB8AC3E}">
        <p14:creationId xmlns:p14="http://schemas.microsoft.com/office/powerpoint/2010/main" val="4113795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654008" cy="576064"/>
          </a:xfrm>
        </p:spPr>
        <p:txBody>
          <a:bodyPr>
            <a:noAutofit/>
          </a:bodyPr>
          <a:lstStyle/>
          <a:p>
            <a:r>
              <a:rPr lang="ru-RU" sz="4000" dirty="0" smtClean="0"/>
              <a:t>Лингвистическое обеспечение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Лингвистическое обеспечение включает в себя</a:t>
            </a:r>
            <a:r>
              <a:rPr lang="ru-RU" sz="2400" dirty="0" smtClean="0"/>
              <a:t>:</a:t>
            </a:r>
          </a:p>
          <a:p>
            <a:pPr algn="just"/>
            <a:endParaRPr lang="ru-RU" sz="2400" dirty="0"/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sz="2400" dirty="0"/>
              <a:t>информационные языки для описания структурных единиц информационной базы;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sz="2400" dirty="0"/>
              <a:t>языки управления и манипулирования данными;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sz="2400" dirty="0"/>
              <a:t>языковые средства информационно-поисковых систем, систем автоматизации проектирования;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sz="2400" dirty="0"/>
              <a:t>систему терминов и определений, используемых в процессе разработки и функционирования информационной системы, и т.п.</a:t>
            </a:r>
          </a:p>
        </p:txBody>
      </p:sp>
    </p:spTree>
    <p:extLst>
      <p:ext uri="{BB962C8B-B14F-4D97-AF65-F5344CB8AC3E}">
        <p14:creationId xmlns:p14="http://schemas.microsoft.com/office/powerpoint/2010/main" val="4253435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3598"/>
            <a:ext cx="8654008" cy="100811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Информационное обеспечение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64704"/>
            <a:ext cx="8525781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Информационное обеспечение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– совокупность проектных решений по объемам, размещению, формам организации информации (единой системы классификации и кодирования информации унифицированных систем документации, схем информационных потоков), циркулирующей в организации, а также методология построения баз данных.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99709" y="4090423"/>
            <a:ext cx="8453774" cy="2841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Включает: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показатели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справочные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данные, </a:t>
            </a:r>
            <a:endParaRPr lang="ru-RU" sz="24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классификаторы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кодификаторы информации, </a:t>
            </a:r>
            <a:endParaRPr lang="ru-RU" sz="24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унифицированные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системы документации, </a:t>
            </a:r>
            <a:endParaRPr lang="ru-RU" sz="24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информацию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носителях</a:t>
            </a: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988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9505056" cy="936104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Информационное обеспечение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836712"/>
            <a:ext cx="8525781" cy="468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создания ИО необходимо: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556792"/>
            <a:ext cx="8208385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ясное понимание целей, задач, функций всей системы управления организацией;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движения информации (представленной для анализа в виде схем информационных потоков) от момента возникновения и до ее использования на различных уровнях управления;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системы документооборота;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spc="-2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000" spc="-2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использование системы классификации и кодирования;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методологией создания концептуальных информационно-логических моделей, отражающих взаимосвязь информации;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массивов информации на машинных носителях, что требует наличия современного технического обеспечения.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656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3543"/>
            <a:ext cx="9649072" cy="93610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Информационное обеспечение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196752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В рамках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ИО различают:</a:t>
            </a:r>
          </a:p>
          <a:p>
            <a:endParaRPr lang="ru-RU" sz="2400" dirty="0" smtClean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i="1" dirty="0" err="1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внемашинное</a:t>
            </a:r>
            <a:r>
              <a:rPr lang="ru-RU" sz="2400" b="1" i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ИО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- </a:t>
            </a:r>
            <a:r>
              <a:rPr lang="ru-RU" sz="2400" dirty="0">
                <a:latin typeface="+mj-lt"/>
              </a:rPr>
              <a:t>воспринимается человеком без технических средств – наряды, акты, накладные и т.п.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i="1" dirty="0" err="1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внутримашинное</a:t>
            </a:r>
            <a:r>
              <a:rPr lang="ru-RU" sz="2400" b="1" i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ИО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- </a:t>
            </a:r>
            <a:r>
              <a:rPr lang="ru-RU" sz="2400" dirty="0">
                <a:latin typeface="+mj-lt"/>
              </a:rPr>
              <a:t>может быть создана как совокупность отдельных файлов, каждый из которых отражает некоторое множество однородных управленческих документов (нарядов, накладных и т.п.), или как база данных (БД)</a:t>
            </a:r>
          </a:p>
        </p:txBody>
      </p:sp>
    </p:spTree>
    <p:extLst>
      <p:ext uri="{BB962C8B-B14F-4D97-AF65-F5344CB8AC3E}">
        <p14:creationId xmlns:p14="http://schemas.microsoft.com/office/powerpoint/2010/main" val="14498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462"/>
            <a:ext cx="8654008" cy="592088"/>
          </a:xfrm>
        </p:spPr>
        <p:txBody>
          <a:bodyPr>
            <a:normAutofit fontScale="90000"/>
          </a:bodyPr>
          <a:lstStyle/>
          <a:p>
            <a:r>
              <a:rPr lang="ru-RU" sz="4800" dirty="0" err="1" smtClean="0"/>
              <a:t>Внемашинное</a:t>
            </a:r>
            <a:r>
              <a:rPr lang="ru-RU" sz="4800" dirty="0" smtClean="0"/>
              <a:t> ИО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963254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/>
              <a:t>Внемашинное</a:t>
            </a:r>
            <a:r>
              <a:rPr lang="ru-RU" sz="2400" b="1" i="1" dirty="0"/>
              <a:t> </a:t>
            </a:r>
            <a:r>
              <a:rPr lang="ru-RU" sz="2400" b="1" i="1" dirty="0" smtClean="0"/>
              <a:t>ИО </a:t>
            </a:r>
            <a:r>
              <a:rPr lang="ru-RU" sz="2400" dirty="0" smtClean="0"/>
              <a:t>включает: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показатели</a:t>
            </a:r>
            <a:r>
              <a:rPr lang="ru-RU" sz="2400" dirty="0"/>
              <a:t>, необходимые для решения управленческих задач;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их </a:t>
            </a:r>
            <a:r>
              <a:rPr lang="ru-RU" sz="2400" dirty="0"/>
              <a:t>объемно-временные характеристики и информационные связи;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различные </a:t>
            </a:r>
            <a:r>
              <a:rPr lang="ru-RU" sz="2400" dirty="0"/>
              <a:t>классификаторы и коды</a:t>
            </a:r>
            <a:r>
              <a:rPr lang="ru-RU" sz="2400" dirty="0" smtClean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унифицированную </a:t>
            </a:r>
            <a:r>
              <a:rPr lang="ru-RU" sz="2400" dirty="0"/>
              <a:t>систему документации для отражения показателей;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формы </a:t>
            </a:r>
            <a:r>
              <a:rPr lang="ru-RU" sz="2400" dirty="0"/>
              <a:t>вывода результатов обработки.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653136"/>
            <a:ext cx="7992888" cy="1713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Автоматизация управленческих операций требует приведения всего множества показателей в единую, целостную систему, установления их содержательного и терминологического единства (однозначности), а также четких взаимодействий между ними.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743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-4639"/>
            <a:ext cx="8654008" cy="792088"/>
          </a:xfrm>
        </p:spPr>
        <p:txBody>
          <a:bodyPr>
            <a:normAutofit fontScale="90000"/>
          </a:bodyPr>
          <a:lstStyle/>
          <a:p>
            <a:r>
              <a:rPr lang="ru-RU" sz="4800" dirty="0" err="1" smtClean="0"/>
              <a:t>Внутримашинное</a:t>
            </a:r>
            <a:r>
              <a:rPr lang="ru-RU" sz="4800" dirty="0" smtClean="0"/>
              <a:t> ИО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268760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err="1"/>
              <a:t>Внутримашинное</a:t>
            </a:r>
            <a:r>
              <a:rPr lang="ru-RU" sz="2400" b="1" i="1" dirty="0"/>
              <a:t> </a:t>
            </a:r>
            <a:r>
              <a:rPr lang="ru-RU" sz="2400" b="1" i="1" dirty="0" smtClean="0"/>
              <a:t>ИО</a:t>
            </a:r>
            <a:r>
              <a:rPr lang="ru-RU" sz="2400" dirty="0"/>
              <a:t> включает в себя все виды специально организованной информации, представленной в форме воспринимаемой техническими средствами компьютерной информационной системы управления. </a:t>
            </a:r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По </a:t>
            </a:r>
            <a:r>
              <a:rPr lang="ru-RU" sz="2400" dirty="0"/>
              <a:t>содержанию </a:t>
            </a:r>
            <a:r>
              <a:rPr lang="ru-RU" sz="2400" dirty="0" err="1"/>
              <a:t>внутримашинное</a:t>
            </a:r>
            <a:r>
              <a:rPr lang="ru-RU" sz="2400" dirty="0"/>
              <a:t> информационное обеспечение являет собой совокупность сведений, представленных </a:t>
            </a:r>
            <a:r>
              <a:rPr lang="ru-RU" sz="2400" dirty="0" err="1"/>
              <a:t>формализованно</a:t>
            </a:r>
            <a:r>
              <a:rPr lang="ru-RU" sz="2400" dirty="0"/>
              <a:t> и используемых при решении задач в управлении.</a:t>
            </a:r>
          </a:p>
        </p:txBody>
      </p:sp>
    </p:spTree>
    <p:extLst>
      <p:ext uri="{BB962C8B-B14F-4D97-AF65-F5344CB8AC3E}">
        <p14:creationId xmlns:p14="http://schemas.microsoft.com/office/powerpoint/2010/main" val="358970485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1120</TotalTime>
  <Words>1125</Words>
  <Application>Microsoft Office PowerPoint</Application>
  <PresentationFormat>Экран (4:3)</PresentationFormat>
  <Paragraphs>330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4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Лекция №2</vt:lpstr>
      <vt:lpstr>Структура ИС</vt:lpstr>
      <vt:lpstr>Структура ИС</vt:lpstr>
      <vt:lpstr>Презентация PowerPoint</vt:lpstr>
      <vt:lpstr>Информационное обеспечение</vt:lpstr>
      <vt:lpstr>Информационное обеспечение</vt:lpstr>
      <vt:lpstr>Информационное обеспечение</vt:lpstr>
      <vt:lpstr>Внемашинное ИО</vt:lpstr>
      <vt:lpstr>Внутримашинное ИО</vt:lpstr>
      <vt:lpstr>Внутримашинное ИО</vt:lpstr>
      <vt:lpstr>Внутримашинное ИО</vt:lpstr>
      <vt:lpstr>Внутримашинное ИО</vt:lpstr>
      <vt:lpstr>Внутримашинное ИО</vt:lpstr>
      <vt:lpstr>Техническое обеспечение</vt:lpstr>
      <vt:lpstr>Техническое обеспечение</vt:lpstr>
      <vt:lpstr>Техническое обеспечение</vt:lpstr>
      <vt:lpstr>Техническое обеспечение</vt:lpstr>
      <vt:lpstr>Техническое обеспечение</vt:lpstr>
      <vt:lpstr>Техническое обеспечение</vt:lpstr>
      <vt:lpstr>Техническое обеспечение</vt:lpstr>
      <vt:lpstr>Программное обеспечение</vt:lpstr>
      <vt:lpstr>Общесистемное ПО</vt:lpstr>
      <vt:lpstr>Общесистемное ПО</vt:lpstr>
      <vt:lpstr>Общесистемное ПО</vt:lpstr>
      <vt:lpstr>Общесистемное ПО</vt:lpstr>
      <vt:lpstr>Общесистемное ПО</vt:lpstr>
      <vt:lpstr>Общесистемное ПО</vt:lpstr>
      <vt:lpstr>Общесистемное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Прикладное ПО</vt:lpstr>
      <vt:lpstr>Математическое обеспечение</vt:lpstr>
      <vt:lpstr>Математическое обеспечение</vt:lpstr>
      <vt:lpstr>Математическое обеспечение</vt:lpstr>
      <vt:lpstr>Лингвистическое обеспечение</vt:lpstr>
      <vt:lpstr>Лингвистическое обеспечение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и состав ИС</dc:title>
  <dc:creator>vic42</dc:creator>
  <cp:lastModifiedBy>Мария Ступина</cp:lastModifiedBy>
  <cp:revision>32</cp:revision>
  <dcterms:created xsi:type="dcterms:W3CDTF">2016-09-08T13:56:37Z</dcterms:created>
  <dcterms:modified xsi:type="dcterms:W3CDTF">2016-10-05T08:57:37Z</dcterms:modified>
</cp:coreProperties>
</file>