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071" r:id="rId1"/>
  </p:sldMasterIdLst>
  <p:handoutMasterIdLst>
    <p:handoutMasterId r:id="rId17"/>
  </p:handoutMasterIdLst>
  <p:sldIdLst>
    <p:sldId id="259" r:id="rId2"/>
    <p:sldId id="290" r:id="rId3"/>
    <p:sldId id="291" r:id="rId4"/>
    <p:sldId id="292" r:id="rId5"/>
    <p:sldId id="293" r:id="rId6"/>
    <p:sldId id="294" r:id="rId7"/>
    <p:sldId id="305" r:id="rId8"/>
    <p:sldId id="295" r:id="rId9"/>
    <p:sldId id="296" r:id="rId10"/>
    <p:sldId id="297" r:id="rId11"/>
    <p:sldId id="306" r:id="rId12"/>
    <p:sldId id="307" r:id="rId13"/>
    <p:sldId id="308" r:id="rId14"/>
    <p:sldId id="309" r:id="rId15"/>
    <p:sldId id="31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EB739D1-9FF4-45AE-A548-7A307F9CF139}">
          <p14:sldIdLst>
            <p14:sldId id="259"/>
            <p14:sldId id="290"/>
            <p14:sldId id="291"/>
            <p14:sldId id="292"/>
            <p14:sldId id="293"/>
            <p14:sldId id="294"/>
            <p14:sldId id="305"/>
            <p14:sldId id="295"/>
            <p14:sldId id="296"/>
            <p14:sldId id="297"/>
            <p14:sldId id="306"/>
            <p14:sldId id="307"/>
            <p14:sldId id="308"/>
            <p14:sldId id="309"/>
            <p14:sldId id="3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EFF9"/>
    <a:srgbClr val="7EC66A"/>
    <a:srgbClr val="BF3D27"/>
    <a:srgbClr val="009900"/>
    <a:srgbClr val="366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4" autoAdjust="0"/>
    <p:restoredTop sz="96187" autoAdjust="0"/>
  </p:normalViewPr>
  <p:slideViewPr>
    <p:cSldViewPr snapToGrid="0">
      <p:cViewPr varScale="1">
        <p:scale>
          <a:sx n="79" d="100"/>
          <a:sy n="79" d="100"/>
        </p:scale>
        <p:origin x="120" y="6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6"/>
    </p:cViewPr>
  </p:sorterViewPr>
  <p:notesViewPr>
    <p:cSldViewPr snapToGrid="0">
      <p:cViewPr varScale="1">
        <p:scale>
          <a:sx n="83" d="100"/>
          <a:sy n="83" d="100"/>
        </p:scale>
        <p:origin x="20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E8504F-9AF4-4C57-892C-A21D3BAC7945}" type="doc">
      <dgm:prSet loTypeId="urn:microsoft.com/office/officeart/2005/8/layout/orgChart1" loCatId="hierarchy" qsTypeId="urn:microsoft.com/office/officeart/2005/8/quickstyle/3d1" qsCatId="3D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38B65D1E-E913-4579-BB6F-FB1CEC9005CC}">
      <dgm:prSet phldrT="[Текст]" custT="1"/>
      <dgm:spPr/>
      <dgm:t>
        <a:bodyPr/>
        <a:lstStyle/>
        <a:p>
          <a:r>
            <a:rPr lang="ru-RU" sz="2800" dirty="0" smtClean="0"/>
            <a:t>Эффективность хранения данных</a:t>
          </a:r>
          <a:endParaRPr lang="ru-RU" sz="2800" dirty="0"/>
        </a:p>
      </dgm:t>
    </dgm:pt>
    <dgm:pt modelId="{180FBA90-3996-4885-B1DC-C58D36B916BA}" type="parTrans" cxnId="{F7BC7B57-446C-4E3C-9E55-8ADFB7BF1B6E}">
      <dgm:prSet/>
      <dgm:spPr/>
      <dgm:t>
        <a:bodyPr/>
        <a:lstStyle/>
        <a:p>
          <a:endParaRPr lang="ru-RU"/>
        </a:p>
      </dgm:t>
    </dgm:pt>
    <dgm:pt modelId="{B71B0F26-30A0-49B7-892D-A837DFFF9AC9}" type="sibTrans" cxnId="{F7BC7B57-446C-4E3C-9E55-8ADFB7BF1B6E}">
      <dgm:prSet/>
      <dgm:spPr/>
      <dgm:t>
        <a:bodyPr/>
        <a:lstStyle/>
        <a:p>
          <a:endParaRPr lang="ru-RU"/>
        </a:p>
      </dgm:t>
    </dgm:pt>
    <dgm:pt modelId="{87A88E4F-9D82-45E9-99C0-B6CD3DCCDE41}">
      <dgm:prSet phldrT="[Текст]" custT="1"/>
      <dgm:spPr/>
      <dgm:t>
        <a:bodyPr/>
        <a:lstStyle/>
        <a:p>
          <a:r>
            <a:rPr lang="ru-RU" sz="2800" dirty="0" smtClean="0"/>
            <a:t>Быстрота извлечения данных</a:t>
          </a:r>
          <a:endParaRPr lang="ru-RU" sz="2800" dirty="0"/>
        </a:p>
      </dgm:t>
    </dgm:pt>
    <dgm:pt modelId="{367EDCD3-D884-47AD-8F67-438E08152883}" type="parTrans" cxnId="{7F7D746E-1589-4DAE-8F2C-581F18D61C8B}">
      <dgm:prSet/>
      <dgm:spPr/>
      <dgm:t>
        <a:bodyPr/>
        <a:lstStyle/>
        <a:p>
          <a:endParaRPr lang="ru-RU"/>
        </a:p>
      </dgm:t>
    </dgm:pt>
    <dgm:pt modelId="{0C57B441-F5F8-4B7F-B1AB-148018414172}" type="sibTrans" cxnId="{7F7D746E-1589-4DAE-8F2C-581F18D61C8B}">
      <dgm:prSet/>
      <dgm:spPr/>
      <dgm:t>
        <a:bodyPr/>
        <a:lstStyle/>
        <a:p>
          <a:endParaRPr lang="ru-RU"/>
        </a:p>
      </dgm:t>
    </dgm:pt>
    <dgm:pt modelId="{0203D928-9029-4CDC-9661-A7D797EB19E7}">
      <dgm:prSet phldrT="[Текст]" custT="1"/>
      <dgm:spPr/>
      <dgm:t>
        <a:bodyPr/>
        <a:lstStyle/>
        <a:p>
          <a:r>
            <a:rPr lang="ru-RU" sz="2000" dirty="0" smtClean="0"/>
            <a:t>Типы данных</a:t>
          </a:r>
          <a:endParaRPr lang="ru-RU" sz="2000" dirty="0"/>
        </a:p>
      </dgm:t>
    </dgm:pt>
    <dgm:pt modelId="{DF4DD462-D723-4740-AAF2-87A793C49E67}" type="parTrans" cxnId="{3A63D216-91FC-459F-93CD-0A23D0B771B6}">
      <dgm:prSet/>
      <dgm:spPr/>
      <dgm:t>
        <a:bodyPr/>
        <a:lstStyle/>
        <a:p>
          <a:endParaRPr lang="ru-RU"/>
        </a:p>
      </dgm:t>
    </dgm:pt>
    <dgm:pt modelId="{8687CB51-0C0C-42A2-AAC9-E43F4310AE1B}" type="sibTrans" cxnId="{3A63D216-91FC-459F-93CD-0A23D0B771B6}">
      <dgm:prSet/>
      <dgm:spPr/>
      <dgm:t>
        <a:bodyPr/>
        <a:lstStyle/>
        <a:p>
          <a:endParaRPr lang="ru-RU"/>
        </a:p>
      </dgm:t>
    </dgm:pt>
    <dgm:pt modelId="{2231A5A0-E3E8-4281-919B-4CA939C28FB8}">
      <dgm:prSet phldrT="[Текст]" custT="1"/>
      <dgm:spPr/>
      <dgm:t>
        <a:bodyPr/>
        <a:lstStyle/>
        <a:p>
          <a:r>
            <a:rPr lang="ru-RU" sz="2000" dirty="0" smtClean="0"/>
            <a:t>Механизмы хранения данных</a:t>
          </a:r>
          <a:endParaRPr lang="ru-RU" sz="2000" dirty="0"/>
        </a:p>
      </dgm:t>
    </dgm:pt>
    <dgm:pt modelId="{D8FBACC9-5BAF-45EC-AAE3-3DF3AAC21406}" type="parTrans" cxnId="{86E3B564-1247-4040-A1AE-46B8B8E29B3B}">
      <dgm:prSet/>
      <dgm:spPr/>
      <dgm:t>
        <a:bodyPr/>
        <a:lstStyle/>
        <a:p>
          <a:endParaRPr lang="ru-RU"/>
        </a:p>
      </dgm:t>
    </dgm:pt>
    <dgm:pt modelId="{A4E5BC9C-F3BA-4155-8005-9A5E6BF9EBB3}" type="sibTrans" cxnId="{86E3B564-1247-4040-A1AE-46B8B8E29B3B}">
      <dgm:prSet/>
      <dgm:spPr/>
      <dgm:t>
        <a:bodyPr/>
        <a:lstStyle/>
        <a:p>
          <a:endParaRPr lang="ru-RU"/>
        </a:p>
      </dgm:t>
    </dgm:pt>
    <dgm:pt modelId="{9224A8AA-3029-45C4-B4CE-FA900E3C3976}">
      <dgm:prSet phldrT="[Текст]" custT="1"/>
      <dgm:spPr/>
      <dgm:t>
        <a:bodyPr/>
        <a:lstStyle/>
        <a:p>
          <a:r>
            <a:rPr lang="ru-RU" sz="2000" dirty="0" smtClean="0"/>
            <a:t>Какие графы будут индексироваться</a:t>
          </a:r>
        </a:p>
      </dgm:t>
    </dgm:pt>
    <dgm:pt modelId="{0C4B40BD-2523-4B0F-BB70-6456DCABA00C}" type="parTrans" cxnId="{EB3434C4-24BC-4FF8-93D4-37BB7D8A938B}">
      <dgm:prSet/>
      <dgm:spPr/>
      <dgm:t>
        <a:bodyPr/>
        <a:lstStyle/>
        <a:p>
          <a:endParaRPr lang="ru-RU"/>
        </a:p>
      </dgm:t>
    </dgm:pt>
    <dgm:pt modelId="{BFF62276-2ED5-4D1C-AEEC-099A4BA4E627}" type="sibTrans" cxnId="{EB3434C4-24BC-4FF8-93D4-37BB7D8A938B}">
      <dgm:prSet/>
      <dgm:spPr/>
      <dgm:t>
        <a:bodyPr/>
        <a:lstStyle/>
        <a:p>
          <a:endParaRPr lang="ru-RU"/>
        </a:p>
      </dgm:t>
    </dgm:pt>
    <dgm:pt modelId="{1B6C3DEE-9316-414E-A590-8305A3872CFB}">
      <dgm:prSet phldrT="[Текст]" custT="1"/>
      <dgm:spPr/>
      <dgm:t>
        <a:bodyPr/>
        <a:lstStyle/>
        <a:p>
          <a:r>
            <a:rPr lang="ru-RU" sz="2000" dirty="0" smtClean="0"/>
            <a:t>Как организоваться связи между таблицами</a:t>
          </a:r>
        </a:p>
      </dgm:t>
    </dgm:pt>
    <dgm:pt modelId="{0A2B2475-7CD6-47F0-BFAF-B8133ECAF9CA}" type="parTrans" cxnId="{A85A4C22-75A4-4B26-BA2E-94399216A5A4}">
      <dgm:prSet/>
      <dgm:spPr/>
      <dgm:t>
        <a:bodyPr/>
        <a:lstStyle/>
        <a:p>
          <a:endParaRPr lang="ru-RU"/>
        </a:p>
      </dgm:t>
    </dgm:pt>
    <dgm:pt modelId="{1066CCC9-9D68-4379-B3F3-4BAE12B6E5D5}" type="sibTrans" cxnId="{A85A4C22-75A4-4B26-BA2E-94399216A5A4}">
      <dgm:prSet/>
      <dgm:spPr/>
      <dgm:t>
        <a:bodyPr/>
        <a:lstStyle/>
        <a:p>
          <a:endParaRPr lang="ru-RU"/>
        </a:p>
      </dgm:t>
    </dgm:pt>
    <dgm:pt modelId="{9AB1D77A-9806-4CB4-B16E-DA64DBFA0234}" type="pres">
      <dgm:prSet presAssocID="{CFE8504F-9AF4-4C57-892C-A21D3BAC794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6BE4FFF-EE52-4D8F-810E-898110369436}" type="pres">
      <dgm:prSet presAssocID="{38B65D1E-E913-4579-BB6F-FB1CEC9005CC}" presName="hierRoot1" presStyleCnt="0">
        <dgm:presLayoutVars>
          <dgm:hierBranch val="init"/>
        </dgm:presLayoutVars>
      </dgm:prSet>
      <dgm:spPr/>
    </dgm:pt>
    <dgm:pt modelId="{B63FFB21-4534-4633-B330-BF382CB0A4B9}" type="pres">
      <dgm:prSet presAssocID="{38B65D1E-E913-4579-BB6F-FB1CEC9005CC}" presName="rootComposite1" presStyleCnt="0"/>
      <dgm:spPr/>
    </dgm:pt>
    <dgm:pt modelId="{9ADC0653-4328-42A3-8B15-05C09BF5D4F3}" type="pres">
      <dgm:prSet presAssocID="{38B65D1E-E913-4579-BB6F-FB1CEC9005CC}" presName="rootText1" presStyleLbl="node0" presStyleIdx="0" presStyleCnt="2" custScaleX="138270" custScaleY="1644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19DDEE-6E5E-4D3D-9624-C4A576772268}" type="pres">
      <dgm:prSet presAssocID="{38B65D1E-E913-4579-BB6F-FB1CEC9005C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8A0CB9A-A70A-4831-86C8-9A26E6B44937}" type="pres">
      <dgm:prSet presAssocID="{38B65D1E-E913-4579-BB6F-FB1CEC9005CC}" presName="hierChild2" presStyleCnt="0"/>
      <dgm:spPr/>
    </dgm:pt>
    <dgm:pt modelId="{64F9BBB4-B827-4915-9B36-EE2688C9E5E2}" type="pres">
      <dgm:prSet presAssocID="{DF4DD462-D723-4740-AAF2-87A793C49E67}" presName="Name37" presStyleLbl="parChTrans1D2" presStyleIdx="0" presStyleCnt="4"/>
      <dgm:spPr/>
      <dgm:t>
        <a:bodyPr/>
        <a:lstStyle/>
        <a:p>
          <a:endParaRPr lang="ru-RU"/>
        </a:p>
      </dgm:t>
    </dgm:pt>
    <dgm:pt modelId="{C001EE17-C59B-4612-A761-8F705BA5B3B2}" type="pres">
      <dgm:prSet presAssocID="{0203D928-9029-4CDC-9661-A7D797EB19E7}" presName="hierRoot2" presStyleCnt="0">
        <dgm:presLayoutVars>
          <dgm:hierBranch val="init"/>
        </dgm:presLayoutVars>
      </dgm:prSet>
      <dgm:spPr/>
    </dgm:pt>
    <dgm:pt modelId="{F877BA8F-BFE9-4685-8EB5-8CC28BFCEAE3}" type="pres">
      <dgm:prSet presAssocID="{0203D928-9029-4CDC-9661-A7D797EB19E7}" presName="rootComposite" presStyleCnt="0"/>
      <dgm:spPr/>
    </dgm:pt>
    <dgm:pt modelId="{E388CD4D-662B-4D1F-AD2F-4EC69FFF68FE}" type="pres">
      <dgm:prSet presAssocID="{0203D928-9029-4CDC-9661-A7D797EB19E7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3FB5C9-9959-43FD-8547-3C51622F645D}" type="pres">
      <dgm:prSet presAssocID="{0203D928-9029-4CDC-9661-A7D797EB19E7}" presName="rootConnector" presStyleLbl="node2" presStyleIdx="0" presStyleCnt="4"/>
      <dgm:spPr/>
      <dgm:t>
        <a:bodyPr/>
        <a:lstStyle/>
        <a:p>
          <a:endParaRPr lang="ru-RU"/>
        </a:p>
      </dgm:t>
    </dgm:pt>
    <dgm:pt modelId="{1D7B8E90-A664-449C-9CA1-5B019FA32145}" type="pres">
      <dgm:prSet presAssocID="{0203D928-9029-4CDC-9661-A7D797EB19E7}" presName="hierChild4" presStyleCnt="0"/>
      <dgm:spPr/>
    </dgm:pt>
    <dgm:pt modelId="{45864233-3FE1-4A20-8090-40ADDEBF9F1F}" type="pres">
      <dgm:prSet presAssocID="{0203D928-9029-4CDC-9661-A7D797EB19E7}" presName="hierChild5" presStyleCnt="0"/>
      <dgm:spPr/>
    </dgm:pt>
    <dgm:pt modelId="{DC0725A6-B4A7-47A6-A012-0DE010622898}" type="pres">
      <dgm:prSet presAssocID="{D8FBACC9-5BAF-45EC-AAE3-3DF3AAC21406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FA70811-EBE1-462A-BAEE-F514EC2E212F}" type="pres">
      <dgm:prSet presAssocID="{2231A5A0-E3E8-4281-919B-4CA939C28FB8}" presName="hierRoot2" presStyleCnt="0">
        <dgm:presLayoutVars>
          <dgm:hierBranch val="init"/>
        </dgm:presLayoutVars>
      </dgm:prSet>
      <dgm:spPr/>
    </dgm:pt>
    <dgm:pt modelId="{F77CF2EE-AD2F-49EA-B810-6913DEB96A22}" type="pres">
      <dgm:prSet presAssocID="{2231A5A0-E3E8-4281-919B-4CA939C28FB8}" presName="rootComposite" presStyleCnt="0"/>
      <dgm:spPr/>
    </dgm:pt>
    <dgm:pt modelId="{30CCE2BD-036E-4D46-9529-20337D141C46}" type="pres">
      <dgm:prSet presAssocID="{2231A5A0-E3E8-4281-919B-4CA939C28FB8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FE6E2F-5229-43B9-A91A-BFA57A33313D}" type="pres">
      <dgm:prSet presAssocID="{2231A5A0-E3E8-4281-919B-4CA939C28FB8}" presName="rootConnector" presStyleLbl="node2" presStyleIdx="1" presStyleCnt="4"/>
      <dgm:spPr/>
      <dgm:t>
        <a:bodyPr/>
        <a:lstStyle/>
        <a:p>
          <a:endParaRPr lang="ru-RU"/>
        </a:p>
      </dgm:t>
    </dgm:pt>
    <dgm:pt modelId="{A2D0CDEE-EC92-4EDC-AC0E-D67FD3919868}" type="pres">
      <dgm:prSet presAssocID="{2231A5A0-E3E8-4281-919B-4CA939C28FB8}" presName="hierChild4" presStyleCnt="0"/>
      <dgm:spPr/>
    </dgm:pt>
    <dgm:pt modelId="{024699D6-7092-4C1D-B257-ECB26D27B3DD}" type="pres">
      <dgm:prSet presAssocID="{2231A5A0-E3E8-4281-919B-4CA939C28FB8}" presName="hierChild5" presStyleCnt="0"/>
      <dgm:spPr/>
    </dgm:pt>
    <dgm:pt modelId="{7883BEDA-1576-4F6C-840E-F1B597C321A9}" type="pres">
      <dgm:prSet presAssocID="{38B65D1E-E913-4579-BB6F-FB1CEC9005CC}" presName="hierChild3" presStyleCnt="0"/>
      <dgm:spPr/>
    </dgm:pt>
    <dgm:pt modelId="{CB8B98A2-7170-4B84-8B57-0B7B0A0906F4}" type="pres">
      <dgm:prSet presAssocID="{87A88E4F-9D82-45E9-99C0-B6CD3DCCDE41}" presName="hierRoot1" presStyleCnt="0">
        <dgm:presLayoutVars>
          <dgm:hierBranch val="init"/>
        </dgm:presLayoutVars>
      </dgm:prSet>
      <dgm:spPr/>
    </dgm:pt>
    <dgm:pt modelId="{37E6BD60-B1ED-43D2-9158-6AC8A8A2CDFC}" type="pres">
      <dgm:prSet presAssocID="{87A88E4F-9D82-45E9-99C0-B6CD3DCCDE41}" presName="rootComposite1" presStyleCnt="0"/>
      <dgm:spPr/>
    </dgm:pt>
    <dgm:pt modelId="{A5B7FA0A-ED36-49D0-A735-84EDCB51BD38}" type="pres">
      <dgm:prSet presAssocID="{87A88E4F-9D82-45E9-99C0-B6CD3DCCDE41}" presName="rootText1" presStyleLbl="node0" presStyleIdx="1" presStyleCnt="2" custScaleX="163759" custScaleY="1619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F851C2-C352-4B3E-BDCB-44C4950D6827}" type="pres">
      <dgm:prSet presAssocID="{87A88E4F-9D82-45E9-99C0-B6CD3DCCDE4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2595E32-BCBE-4F2B-9AC4-DD4FB38CAEC1}" type="pres">
      <dgm:prSet presAssocID="{87A88E4F-9D82-45E9-99C0-B6CD3DCCDE41}" presName="hierChild2" presStyleCnt="0"/>
      <dgm:spPr/>
    </dgm:pt>
    <dgm:pt modelId="{08AC8F69-9ED2-49E7-8218-8C3F855C0BBE}" type="pres">
      <dgm:prSet presAssocID="{0C4B40BD-2523-4B0F-BB70-6456DCABA00C}" presName="Name37" presStyleLbl="parChTrans1D2" presStyleIdx="2" presStyleCnt="4"/>
      <dgm:spPr/>
      <dgm:t>
        <a:bodyPr/>
        <a:lstStyle/>
        <a:p>
          <a:endParaRPr lang="ru-RU"/>
        </a:p>
      </dgm:t>
    </dgm:pt>
    <dgm:pt modelId="{788296AA-92A9-4023-9388-BA2856AD2D88}" type="pres">
      <dgm:prSet presAssocID="{9224A8AA-3029-45C4-B4CE-FA900E3C3976}" presName="hierRoot2" presStyleCnt="0">
        <dgm:presLayoutVars>
          <dgm:hierBranch val="init"/>
        </dgm:presLayoutVars>
      </dgm:prSet>
      <dgm:spPr/>
    </dgm:pt>
    <dgm:pt modelId="{3BACF2F0-177A-409D-8FA9-D8AF7A19DE0C}" type="pres">
      <dgm:prSet presAssocID="{9224A8AA-3029-45C4-B4CE-FA900E3C3976}" presName="rootComposite" presStyleCnt="0"/>
      <dgm:spPr/>
    </dgm:pt>
    <dgm:pt modelId="{2B2C0859-FBA4-49FE-8AD0-10CFF680D560}" type="pres">
      <dgm:prSet presAssocID="{9224A8AA-3029-45C4-B4CE-FA900E3C3976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F0F2C5-D88E-4300-A706-688B43671C93}" type="pres">
      <dgm:prSet presAssocID="{9224A8AA-3029-45C4-B4CE-FA900E3C3976}" presName="rootConnector" presStyleLbl="node2" presStyleIdx="2" presStyleCnt="4"/>
      <dgm:spPr/>
      <dgm:t>
        <a:bodyPr/>
        <a:lstStyle/>
        <a:p>
          <a:endParaRPr lang="ru-RU"/>
        </a:p>
      </dgm:t>
    </dgm:pt>
    <dgm:pt modelId="{0E06342E-B4B7-4510-9B03-D1797CBA86AA}" type="pres">
      <dgm:prSet presAssocID="{9224A8AA-3029-45C4-B4CE-FA900E3C3976}" presName="hierChild4" presStyleCnt="0"/>
      <dgm:spPr/>
    </dgm:pt>
    <dgm:pt modelId="{D1EBA37D-CDB8-47C3-9D9A-8231DE991481}" type="pres">
      <dgm:prSet presAssocID="{9224A8AA-3029-45C4-B4CE-FA900E3C3976}" presName="hierChild5" presStyleCnt="0"/>
      <dgm:spPr/>
    </dgm:pt>
    <dgm:pt modelId="{F20B458A-81D8-4CD1-A347-6808996980AF}" type="pres">
      <dgm:prSet presAssocID="{0A2B2475-7CD6-47F0-BFAF-B8133ECAF9CA}" presName="Name37" presStyleLbl="parChTrans1D2" presStyleIdx="3" presStyleCnt="4"/>
      <dgm:spPr/>
      <dgm:t>
        <a:bodyPr/>
        <a:lstStyle/>
        <a:p>
          <a:endParaRPr lang="ru-RU"/>
        </a:p>
      </dgm:t>
    </dgm:pt>
    <dgm:pt modelId="{32D87007-5695-41E9-ACDD-380865D26E9C}" type="pres">
      <dgm:prSet presAssocID="{1B6C3DEE-9316-414E-A590-8305A3872CFB}" presName="hierRoot2" presStyleCnt="0">
        <dgm:presLayoutVars>
          <dgm:hierBranch val="init"/>
        </dgm:presLayoutVars>
      </dgm:prSet>
      <dgm:spPr/>
    </dgm:pt>
    <dgm:pt modelId="{695E0718-3A21-41A8-AAFF-C7E004D798C1}" type="pres">
      <dgm:prSet presAssocID="{1B6C3DEE-9316-414E-A590-8305A3872CFB}" presName="rootComposite" presStyleCnt="0"/>
      <dgm:spPr/>
    </dgm:pt>
    <dgm:pt modelId="{DA97D114-D3FE-4859-8E8F-08EC4F6744F3}" type="pres">
      <dgm:prSet presAssocID="{1B6C3DEE-9316-414E-A590-8305A3872CFB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B127F1-24A8-4D7C-BC58-19A374206704}" type="pres">
      <dgm:prSet presAssocID="{1B6C3DEE-9316-414E-A590-8305A3872CFB}" presName="rootConnector" presStyleLbl="node2" presStyleIdx="3" presStyleCnt="4"/>
      <dgm:spPr/>
      <dgm:t>
        <a:bodyPr/>
        <a:lstStyle/>
        <a:p>
          <a:endParaRPr lang="ru-RU"/>
        </a:p>
      </dgm:t>
    </dgm:pt>
    <dgm:pt modelId="{A61FF058-D08E-41AE-B98A-6C4C6CB888E6}" type="pres">
      <dgm:prSet presAssocID="{1B6C3DEE-9316-414E-A590-8305A3872CFB}" presName="hierChild4" presStyleCnt="0"/>
      <dgm:spPr/>
    </dgm:pt>
    <dgm:pt modelId="{1F4A0BB1-D0A0-4D23-BE7A-180306D84053}" type="pres">
      <dgm:prSet presAssocID="{1B6C3DEE-9316-414E-A590-8305A3872CFB}" presName="hierChild5" presStyleCnt="0"/>
      <dgm:spPr/>
    </dgm:pt>
    <dgm:pt modelId="{BAE79FF9-FBA1-450A-9440-689696BC4AE0}" type="pres">
      <dgm:prSet presAssocID="{87A88E4F-9D82-45E9-99C0-B6CD3DCCDE41}" presName="hierChild3" presStyleCnt="0"/>
      <dgm:spPr/>
    </dgm:pt>
  </dgm:ptLst>
  <dgm:cxnLst>
    <dgm:cxn modelId="{F7BC7B57-446C-4E3C-9E55-8ADFB7BF1B6E}" srcId="{CFE8504F-9AF4-4C57-892C-A21D3BAC7945}" destId="{38B65D1E-E913-4579-BB6F-FB1CEC9005CC}" srcOrd="0" destOrd="0" parTransId="{180FBA90-3996-4885-B1DC-C58D36B916BA}" sibTransId="{B71B0F26-30A0-49B7-892D-A837DFFF9AC9}"/>
    <dgm:cxn modelId="{EB3434C4-24BC-4FF8-93D4-37BB7D8A938B}" srcId="{87A88E4F-9D82-45E9-99C0-B6CD3DCCDE41}" destId="{9224A8AA-3029-45C4-B4CE-FA900E3C3976}" srcOrd="0" destOrd="0" parTransId="{0C4B40BD-2523-4B0F-BB70-6456DCABA00C}" sibTransId="{BFF62276-2ED5-4D1C-AEEC-099A4BA4E627}"/>
    <dgm:cxn modelId="{ED00A277-0177-41FB-92B2-F1EE6C313849}" type="presOf" srcId="{38B65D1E-E913-4579-BB6F-FB1CEC9005CC}" destId="{1819DDEE-6E5E-4D3D-9624-C4A576772268}" srcOrd="1" destOrd="0" presId="urn:microsoft.com/office/officeart/2005/8/layout/orgChart1"/>
    <dgm:cxn modelId="{EC9B49F8-F299-4DF6-9977-2EE8D522E0FF}" type="presOf" srcId="{0C4B40BD-2523-4B0F-BB70-6456DCABA00C}" destId="{08AC8F69-9ED2-49E7-8218-8C3F855C0BBE}" srcOrd="0" destOrd="0" presId="urn:microsoft.com/office/officeart/2005/8/layout/orgChart1"/>
    <dgm:cxn modelId="{86E3B564-1247-4040-A1AE-46B8B8E29B3B}" srcId="{38B65D1E-E913-4579-BB6F-FB1CEC9005CC}" destId="{2231A5A0-E3E8-4281-919B-4CA939C28FB8}" srcOrd="1" destOrd="0" parTransId="{D8FBACC9-5BAF-45EC-AAE3-3DF3AAC21406}" sibTransId="{A4E5BC9C-F3BA-4155-8005-9A5E6BF9EBB3}"/>
    <dgm:cxn modelId="{B2DC2F67-A8AE-4747-8EDD-F47F5E595D75}" type="presOf" srcId="{0A2B2475-7CD6-47F0-BFAF-B8133ECAF9CA}" destId="{F20B458A-81D8-4CD1-A347-6808996980AF}" srcOrd="0" destOrd="0" presId="urn:microsoft.com/office/officeart/2005/8/layout/orgChart1"/>
    <dgm:cxn modelId="{E0EB899A-8EAF-4B8B-91C5-D1CE4202F10D}" type="presOf" srcId="{0203D928-9029-4CDC-9661-A7D797EB19E7}" destId="{E388CD4D-662B-4D1F-AD2F-4EC69FFF68FE}" srcOrd="0" destOrd="0" presId="urn:microsoft.com/office/officeart/2005/8/layout/orgChart1"/>
    <dgm:cxn modelId="{7F7D746E-1589-4DAE-8F2C-581F18D61C8B}" srcId="{CFE8504F-9AF4-4C57-892C-A21D3BAC7945}" destId="{87A88E4F-9D82-45E9-99C0-B6CD3DCCDE41}" srcOrd="1" destOrd="0" parTransId="{367EDCD3-D884-47AD-8F67-438E08152883}" sibTransId="{0C57B441-F5F8-4B7F-B1AB-148018414172}"/>
    <dgm:cxn modelId="{7911CC2F-5224-43B1-9F35-7ACB29D50EE5}" type="presOf" srcId="{0203D928-9029-4CDC-9661-A7D797EB19E7}" destId="{4D3FB5C9-9959-43FD-8547-3C51622F645D}" srcOrd="1" destOrd="0" presId="urn:microsoft.com/office/officeart/2005/8/layout/orgChart1"/>
    <dgm:cxn modelId="{07025165-070A-4A56-9637-EF9B227E9C3D}" type="presOf" srcId="{D8FBACC9-5BAF-45EC-AAE3-3DF3AAC21406}" destId="{DC0725A6-B4A7-47A6-A012-0DE010622898}" srcOrd="0" destOrd="0" presId="urn:microsoft.com/office/officeart/2005/8/layout/orgChart1"/>
    <dgm:cxn modelId="{3A63D216-91FC-459F-93CD-0A23D0B771B6}" srcId="{38B65D1E-E913-4579-BB6F-FB1CEC9005CC}" destId="{0203D928-9029-4CDC-9661-A7D797EB19E7}" srcOrd="0" destOrd="0" parTransId="{DF4DD462-D723-4740-AAF2-87A793C49E67}" sibTransId="{8687CB51-0C0C-42A2-AAC9-E43F4310AE1B}"/>
    <dgm:cxn modelId="{2EACCA56-45B1-4D3B-A44F-2455A2913D44}" type="presOf" srcId="{2231A5A0-E3E8-4281-919B-4CA939C28FB8}" destId="{63FE6E2F-5229-43B9-A91A-BFA57A33313D}" srcOrd="1" destOrd="0" presId="urn:microsoft.com/office/officeart/2005/8/layout/orgChart1"/>
    <dgm:cxn modelId="{A654606B-8FEC-48D0-AE41-4BEE2D34015A}" type="presOf" srcId="{9224A8AA-3029-45C4-B4CE-FA900E3C3976}" destId="{2B2C0859-FBA4-49FE-8AD0-10CFF680D560}" srcOrd="0" destOrd="0" presId="urn:microsoft.com/office/officeart/2005/8/layout/orgChart1"/>
    <dgm:cxn modelId="{A2E4AD9E-45F3-4BA6-9A1E-6FB5637F9249}" type="presOf" srcId="{1B6C3DEE-9316-414E-A590-8305A3872CFB}" destId="{75B127F1-24A8-4D7C-BC58-19A374206704}" srcOrd="1" destOrd="0" presId="urn:microsoft.com/office/officeart/2005/8/layout/orgChart1"/>
    <dgm:cxn modelId="{B52E27B8-CA7C-44CC-A9FA-B9CD68C63D5C}" type="presOf" srcId="{9224A8AA-3029-45C4-B4CE-FA900E3C3976}" destId="{36F0F2C5-D88E-4300-A706-688B43671C93}" srcOrd="1" destOrd="0" presId="urn:microsoft.com/office/officeart/2005/8/layout/orgChart1"/>
    <dgm:cxn modelId="{22D27344-1F80-4846-95B9-3E1758B2F44C}" type="presOf" srcId="{DF4DD462-D723-4740-AAF2-87A793C49E67}" destId="{64F9BBB4-B827-4915-9B36-EE2688C9E5E2}" srcOrd="0" destOrd="0" presId="urn:microsoft.com/office/officeart/2005/8/layout/orgChart1"/>
    <dgm:cxn modelId="{7AF48487-87CD-4933-BBB4-4D8F5BC95BC3}" type="presOf" srcId="{38B65D1E-E913-4579-BB6F-FB1CEC9005CC}" destId="{9ADC0653-4328-42A3-8B15-05C09BF5D4F3}" srcOrd="0" destOrd="0" presId="urn:microsoft.com/office/officeart/2005/8/layout/orgChart1"/>
    <dgm:cxn modelId="{35CC26D6-7D2D-4544-85E2-53A19A6D1EDB}" type="presOf" srcId="{87A88E4F-9D82-45E9-99C0-B6CD3DCCDE41}" destId="{1BF851C2-C352-4B3E-BDCB-44C4950D6827}" srcOrd="1" destOrd="0" presId="urn:microsoft.com/office/officeart/2005/8/layout/orgChart1"/>
    <dgm:cxn modelId="{B402FB91-F944-4C5A-814F-7739306B15E1}" type="presOf" srcId="{1B6C3DEE-9316-414E-A590-8305A3872CFB}" destId="{DA97D114-D3FE-4859-8E8F-08EC4F6744F3}" srcOrd="0" destOrd="0" presId="urn:microsoft.com/office/officeart/2005/8/layout/orgChart1"/>
    <dgm:cxn modelId="{D5BE9C4D-BFEA-4530-9B5E-6CA80A9E7E73}" type="presOf" srcId="{2231A5A0-E3E8-4281-919B-4CA939C28FB8}" destId="{30CCE2BD-036E-4D46-9529-20337D141C46}" srcOrd="0" destOrd="0" presId="urn:microsoft.com/office/officeart/2005/8/layout/orgChart1"/>
    <dgm:cxn modelId="{37E788B3-0F19-4802-8E16-A55DCD3186B2}" type="presOf" srcId="{87A88E4F-9D82-45E9-99C0-B6CD3DCCDE41}" destId="{A5B7FA0A-ED36-49D0-A735-84EDCB51BD38}" srcOrd="0" destOrd="0" presId="urn:microsoft.com/office/officeart/2005/8/layout/orgChart1"/>
    <dgm:cxn modelId="{2F434A01-8AA9-4535-8C8F-1BA9BE8D889D}" type="presOf" srcId="{CFE8504F-9AF4-4C57-892C-A21D3BAC7945}" destId="{9AB1D77A-9806-4CB4-B16E-DA64DBFA0234}" srcOrd="0" destOrd="0" presId="urn:microsoft.com/office/officeart/2005/8/layout/orgChart1"/>
    <dgm:cxn modelId="{A85A4C22-75A4-4B26-BA2E-94399216A5A4}" srcId="{87A88E4F-9D82-45E9-99C0-B6CD3DCCDE41}" destId="{1B6C3DEE-9316-414E-A590-8305A3872CFB}" srcOrd="1" destOrd="0" parTransId="{0A2B2475-7CD6-47F0-BFAF-B8133ECAF9CA}" sibTransId="{1066CCC9-9D68-4379-B3F3-4BAE12B6E5D5}"/>
    <dgm:cxn modelId="{1AA3D3D8-E834-4747-9404-905E619B9410}" type="presParOf" srcId="{9AB1D77A-9806-4CB4-B16E-DA64DBFA0234}" destId="{B6BE4FFF-EE52-4D8F-810E-898110369436}" srcOrd="0" destOrd="0" presId="urn:microsoft.com/office/officeart/2005/8/layout/orgChart1"/>
    <dgm:cxn modelId="{4D1BC7FC-0FF9-41C4-A7C2-637040117C8B}" type="presParOf" srcId="{B6BE4FFF-EE52-4D8F-810E-898110369436}" destId="{B63FFB21-4534-4633-B330-BF382CB0A4B9}" srcOrd="0" destOrd="0" presId="urn:microsoft.com/office/officeart/2005/8/layout/orgChart1"/>
    <dgm:cxn modelId="{6028A76D-3DFB-4894-95B5-FEFCDA222C90}" type="presParOf" srcId="{B63FFB21-4534-4633-B330-BF382CB0A4B9}" destId="{9ADC0653-4328-42A3-8B15-05C09BF5D4F3}" srcOrd="0" destOrd="0" presId="urn:microsoft.com/office/officeart/2005/8/layout/orgChart1"/>
    <dgm:cxn modelId="{FED56A2B-E981-4684-A26A-0A0220D5BBA2}" type="presParOf" srcId="{B63FFB21-4534-4633-B330-BF382CB0A4B9}" destId="{1819DDEE-6E5E-4D3D-9624-C4A576772268}" srcOrd="1" destOrd="0" presId="urn:microsoft.com/office/officeart/2005/8/layout/orgChart1"/>
    <dgm:cxn modelId="{3F8D2940-A541-45C2-A33E-2151FF385055}" type="presParOf" srcId="{B6BE4FFF-EE52-4D8F-810E-898110369436}" destId="{D8A0CB9A-A70A-4831-86C8-9A26E6B44937}" srcOrd="1" destOrd="0" presId="urn:microsoft.com/office/officeart/2005/8/layout/orgChart1"/>
    <dgm:cxn modelId="{D4FD189D-A5A4-40A0-AE09-23D3E5DAF170}" type="presParOf" srcId="{D8A0CB9A-A70A-4831-86C8-9A26E6B44937}" destId="{64F9BBB4-B827-4915-9B36-EE2688C9E5E2}" srcOrd="0" destOrd="0" presId="urn:microsoft.com/office/officeart/2005/8/layout/orgChart1"/>
    <dgm:cxn modelId="{932AEA42-444F-4626-BA35-9F3B8661571E}" type="presParOf" srcId="{D8A0CB9A-A70A-4831-86C8-9A26E6B44937}" destId="{C001EE17-C59B-4612-A761-8F705BA5B3B2}" srcOrd="1" destOrd="0" presId="urn:microsoft.com/office/officeart/2005/8/layout/orgChart1"/>
    <dgm:cxn modelId="{296BCD76-8FD7-4D78-BF12-26775A1F28B8}" type="presParOf" srcId="{C001EE17-C59B-4612-A761-8F705BA5B3B2}" destId="{F877BA8F-BFE9-4685-8EB5-8CC28BFCEAE3}" srcOrd="0" destOrd="0" presId="urn:microsoft.com/office/officeart/2005/8/layout/orgChart1"/>
    <dgm:cxn modelId="{925D5868-1C2A-4723-87E9-97F6A4FBFA42}" type="presParOf" srcId="{F877BA8F-BFE9-4685-8EB5-8CC28BFCEAE3}" destId="{E388CD4D-662B-4D1F-AD2F-4EC69FFF68FE}" srcOrd="0" destOrd="0" presId="urn:microsoft.com/office/officeart/2005/8/layout/orgChart1"/>
    <dgm:cxn modelId="{C7E00D78-C28D-478F-9350-502EB8BE746F}" type="presParOf" srcId="{F877BA8F-BFE9-4685-8EB5-8CC28BFCEAE3}" destId="{4D3FB5C9-9959-43FD-8547-3C51622F645D}" srcOrd="1" destOrd="0" presId="urn:microsoft.com/office/officeart/2005/8/layout/orgChart1"/>
    <dgm:cxn modelId="{63E10B66-FAD9-4350-938F-FE11564F3DBB}" type="presParOf" srcId="{C001EE17-C59B-4612-A761-8F705BA5B3B2}" destId="{1D7B8E90-A664-449C-9CA1-5B019FA32145}" srcOrd="1" destOrd="0" presId="urn:microsoft.com/office/officeart/2005/8/layout/orgChart1"/>
    <dgm:cxn modelId="{F54B3E60-D2BD-47D4-A076-798982B989AC}" type="presParOf" srcId="{C001EE17-C59B-4612-A761-8F705BA5B3B2}" destId="{45864233-3FE1-4A20-8090-40ADDEBF9F1F}" srcOrd="2" destOrd="0" presId="urn:microsoft.com/office/officeart/2005/8/layout/orgChart1"/>
    <dgm:cxn modelId="{4CDC8C2B-1948-438D-8B6D-A8D278B2D82E}" type="presParOf" srcId="{D8A0CB9A-A70A-4831-86C8-9A26E6B44937}" destId="{DC0725A6-B4A7-47A6-A012-0DE010622898}" srcOrd="2" destOrd="0" presId="urn:microsoft.com/office/officeart/2005/8/layout/orgChart1"/>
    <dgm:cxn modelId="{E22F7071-57F6-4DE4-A5EE-E089B028A57C}" type="presParOf" srcId="{D8A0CB9A-A70A-4831-86C8-9A26E6B44937}" destId="{3FA70811-EBE1-462A-BAEE-F514EC2E212F}" srcOrd="3" destOrd="0" presId="urn:microsoft.com/office/officeart/2005/8/layout/orgChart1"/>
    <dgm:cxn modelId="{97EB4168-C0FE-488F-ADC7-D29148E24B99}" type="presParOf" srcId="{3FA70811-EBE1-462A-BAEE-F514EC2E212F}" destId="{F77CF2EE-AD2F-49EA-B810-6913DEB96A22}" srcOrd="0" destOrd="0" presId="urn:microsoft.com/office/officeart/2005/8/layout/orgChart1"/>
    <dgm:cxn modelId="{802E432A-3230-4EE4-A435-C9177B56B20A}" type="presParOf" srcId="{F77CF2EE-AD2F-49EA-B810-6913DEB96A22}" destId="{30CCE2BD-036E-4D46-9529-20337D141C46}" srcOrd="0" destOrd="0" presId="urn:microsoft.com/office/officeart/2005/8/layout/orgChart1"/>
    <dgm:cxn modelId="{D4CDA7E0-CFFB-476F-BDC2-F381FE16571F}" type="presParOf" srcId="{F77CF2EE-AD2F-49EA-B810-6913DEB96A22}" destId="{63FE6E2F-5229-43B9-A91A-BFA57A33313D}" srcOrd="1" destOrd="0" presId="urn:microsoft.com/office/officeart/2005/8/layout/orgChart1"/>
    <dgm:cxn modelId="{3C3E8C1B-5E4C-4178-9085-DDDF165D677E}" type="presParOf" srcId="{3FA70811-EBE1-462A-BAEE-F514EC2E212F}" destId="{A2D0CDEE-EC92-4EDC-AC0E-D67FD3919868}" srcOrd="1" destOrd="0" presId="urn:microsoft.com/office/officeart/2005/8/layout/orgChart1"/>
    <dgm:cxn modelId="{E78022A5-398E-4160-9A27-C129B8F4CE24}" type="presParOf" srcId="{3FA70811-EBE1-462A-BAEE-F514EC2E212F}" destId="{024699D6-7092-4C1D-B257-ECB26D27B3DD}" srcOrd="2" destOrd="0" presId="urn:microsoft.com/office/officeart/2005/8/layout/orgChart1"/>
    <dgm:cxn modelId="{882FFA3A-E595-4D4A-BEB0-BC3F5B1F3EF3}" type="presParOf" srcId="{B6BE4FFF-EE52-4D8F-810E-898110369436}" destId="{7883BEDA-1576-4F6C-840E-F1B597C321A9}" srcOrd="2" destOrd="0" presId="urn:microsoft.com/office/officeart/2005/8/layout/orgChart1"/>
    <dgm:cxn modelId="{5C2F9615-C2C8-4F64-9022-219F9EB3CFEE}" type="presParOf" srcId="{9AB1D77A-9806-4CB4-B16E-DA64DBFA0234}" destId="{CB8B98A2-7170-4B84-8B57-0B7B0A0906F4}" srcOrd="1" destOrd="0" presId="urn:microsoft.com/office/officeart/2005/8/layout/orgChart1"/>
    <dgm:cxn modelId="{77389A89-D831-41F6-A7FF-7C0A8B491885}" type="presParOf" srcId="{CB8B98A2-7170-4B84-8B57-0B7B0A0906F4}" destId="{37E6BD60-B1ED-43D2-9158-6AC8A8A2CDFC}" srcOrd="0" destOrd="0" presId="urn:microsoft.com/office/officeart/2005/8/layout/orgChart1"/>
    <dgm:cxn modelId="{CFE6A49F-A915-492C-A756-ED1DF14BF966}" type="presParOf" srcId="{37E6BD60-B1ED-43D2-9158-6AC8A8A2CDFC}" destId="{A5B7FA0A-ED36-49D0-A735-84EDCB51BD38}" srcOrd="0" destOrd="0" presId="urn:microsoft.com/office/officeart/2005/8/layout/orgChart1"/>
    <dgm:cxn modelId="{0F79DC35-197A-4286-90D6-D52BCEDF4605}" type="presParOf" srcId="{37E6BD60-B1ED-43D2-9158-6AC8A8A2CDFC}" destId="{1BF851C2-C352-4B3E-BDCB-44C4950D6827}" srcOrd="1" destOrd="0" presId="urn:microsoft.com/office/officeart/2005/8/layout/orgChart1"/>
    <dgm:cxn modelId="{C0C352B9-BFB9-40A4-A848-A85FA153911E}" type="presParOf" srcId="{CB8B98A2-7170-4B84-8B57-0B7B0A0906F4}" destId="{C2595E32-BCBE-4F2B-9AC4-DD4FB38CAEC1}" srcOrd="1" destOrd="0" presId="urn:microsoft.com/office/officeart/2005/8/layout/orgChart1"/>
    <dgm:cxn modelId="{CB27924A-7823-4524-AE58-CCC4C9296D8B}" type="presParOf" srcId="{C2595E32-BCBE-4F2B-9AC4-DD4FB38CAEC1}" destId="{08AC8F69-9ED2-49E7-8218-8C3F855C0BBE}" srcOrd="0" destOrd="0" presId="urn:microsoft.com/office/officeart/2005/8/layout/orgChart1"/>
    <dgm:cxn modelId="{82463FD0-4B61-4ABD-B0D8-68FC2702ED90}" type="presParOf" srcId="{C2595E32-BCBE-4F2B-9AC4-DD4FB38CAEC1}" destId="{788296AA-92A9-4023-9388-BA2856AD2D88}" srcOrd="1" destOrd="0" presId="urn:microsoft.com/office/officeart/2005/8/layout/orgChart1"/>
    <dgm:cxn modelId="{DC9E4881-33A1-4858-B455-742EACC7FBF8}" type="presParOf" srcId="{788296AA-92A9-4023-9388-BA2856AD2D88}" destId="{3BACF2F0-177A-409D-8FA9-D8AF7A19DE0C}" srcOrd="0" destOrd="0" presId="urn:microsoft.com/office/officeart/2005/8/layout/orgChart1"/>
    <dgm:cxn modelId="{DDAB8699-03B8-4F11-8EFD-88D26722888E}" type="presParOf" srcId="{3BACF2F0-177A-409D-8FA9-D8AF7A19DE0C}" destId="{2B2C0859-FBA4-49FE-8AD0-10CFF680D560}" srcOrd="0" destOrd="0" presId="urn:microsoft.com/office/officeart/2005/8/layout/orgChart1"/>
    <dgm:cxn modelId="{306BADD8-100B-40FE-86B3-FC49BE469952}" type="presParOf" srcId="{3BACF2F0-177A-409D-8FA9-D8AF7A19DE0C}" destId="{36F0F2C5-D88E-4300-A706-688B43671C93}" srcOrd="1" destOrd="0" presId="urn:microsoft.com/office/officeart/2005/8/layout/orgChart1"/>
    <dgm:cxn modelId="{0FE34B9F-E77E-44C8-87F3-7C38B5FFF9FE}" type="presParOf" srcId="{788296AA-92A9-4023-9388-BA2856AD2D88}" destId="{0E06342E-B4B7-4510-9B03-D1797CBA86AA}" srcOrd="1" destOrd="0" presId="urn:microsoft.com/office/officeart/2005/8/layout/orgChart1"/>
    <dgm:cxn modelId="{C04253EC-01C8-4B2C-880D-FAA733B67F1A}" type="presParOf" srcId="{788296AA-92A9-4023-9388-BA2856AD2D88}" destId="{D1EBA37D-CDB8-47C3-9D9A-8231DE991481}" srcOrd="2" destOrd="0" presId="urn:microsoft.com/office/officeart/2005/8/layout/orgChart1"/>
    <dgm:cxn modelId="{0FBF97A2-9C8F-4707-B4E9-362E6F527564}" type="presParOf" srcId="{C2595E32-BCBE-4F2B-9AC4-DD4FB38CAEC1}" destId="{F20B458A-81D8-4CD1-A347-6808996980AF}" srcOrd="2" destOrd="0" presId="urn:microsoft.com/office/officeart/2005/8/layout/orgChart1"/>
    <dgm:cxn modelId="{3F6346C3-E0F6-490C-9795-F33AFF347D35}" type="presParOf" srcId="{C2595E32-BCBE-4F2B-9AC4-DD4FB38CAEC1}" destId="{32D87007-5695-41E9-ACDD-380865D26E9C}" srcOrd="3" destOrd="0" presId="urn:microsoft.com/office/officeart/2005/8/layout/orgChart1"/>
    <dgm:cxn modelId="{35C65EC2-2746-402D-9EDC-01A7C2316A73}" type="presParOf" srcId="{32D87007-5695-41E9-ACDD-380865D26E9C}" destId="{695E0718-3A21-41A8-AAFF-C7E004D798C1}" srcOrd="0" destOrd="0" presId="urn:microsoft.com/office/officeart/2005/8/layout/orgChart1"/>
    <dgm:cxn modelId="{1060DD0D-1BF2-4371-8C3E-16E3B2A7E260}" type="presParOf" srcId="{695E0718-3A21-41A8-AAFF-C7E004D798C1}" destId="{DA97D114-D3FE-4859-8E8F-08EC4F6744F3}" srcOrd="0" destOrd="0" presId="urn:microsoft.com/office/officeart/2005/8/layout/orgChart1"/>
    <dgm:cxn modelId="{6A22A091-8D2B-4077-9CD2-7374B6E65CAE}" type="presParOf" srcId="{695E0718-3A21-41A8-AAFF-C7E004D798C1}" destId="{75B127F1-24A8-4D7C-BC58-19A374206704}" srcOrd="1" destOrd="0" presId="urn:microsoft.com/office/officeart/2005/8/layout/orgChart1"/>
    <dgm:cxn modelId="{37568B6A-C110-4876-860A-C74A0FC8FDF1}" type="presParOf" srcId="{32D87007-5695-41E9-ACDD-380865D26E9C}" destId="{A61FF058-D08E-41AE-B98A-6C4C6CB888E6}" srcOrd="1" destOrd="0" presId="urn:microsoft.com/office/officeart/2005/8/layout/orgChart1"/>
    <dgm:cxn modelId="{0210B1D7-113B-41B7-BC30-E1A8F7D8F1C0}" type="presParOf" srcId="{32D87007-5695-41E9-ACDD-380865D26E9C}" destId="{1F4A0BB1-D0A0-4D23-BE7A-180306D84053}" srcOrd="2" destOrd="0" presId="urn:microsoft.com/office/officeart/2005/8/layout/orgChart1"/>
    <dgm:cxn modelId="{59106316-0E37-4025-912A-FFE4C97139BC}" type="presParOf" srcId="{CB8B98A2-7170-4B84-8B57-0B7B0A0906F4}" destId="{BAE79FF9-FBA1-450A-9440-689696BC4AE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142EE2-7629-476C-B5CC-4A476FE39338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B4583E45-258E-4589-BB95-3364C7654D06}">
      <dgm:prSet phldrT="[Текст]" custT="1"/>
      <dgm:spPr/>
      <dgm:t>
        <a:bodyPr/>
        <a:lstStyle/>
        <a:p>
          <a:pPr algn="l"/>
          <a:r>
            <a:rPr lang="en-US" sz="3200" b="1" i="0" dirty="0" err="1" smtClean="0"/>
            <a:t>InnoDB</a:t>
          </a:r>
          <a:endParaRPr lang="ru-RU" sz="3200" b="1" i="0" dirty="0"/>
        </a:p>
      </dgm:t>
    </dgm:pt>
    <dgm:pt modelId="{486F2E7D-D3B4-4A44-AE31-B5E98F5AB307}" type="parTrans" cxnId="{BE1022AB-B29F-43D3-95C3-AF0348052C4A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51A4DCB2-1530-40A6-A559-5721CC67F708}" type="sibTrans" cxnId="{BE1022AB-B29F-43D3-95C3-AF0348052C4A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9AB73E96-8192-438F-9E3A-BBEFCAEF416C}">
      <dgm:prSet phldrT="[Текст]" custT="1"/>
      <dgm:spPr/>
      <dgm:t>
        <a:bodyPr/>
        <a:lstStyle/>
        <a:p>
          <a:pPr algn="l"/>
          <a:r>
            <a:rPr lang="en-US" sz="3200" b="1" smtClean="0"/>
            <a:t>MyISAM</a:t>
          </a:r>
          <a:endParaRPr lang="ru-RU" sz="3200" b="1" dirty="0"/>
        </a:p>
      </dgm:t>
    </dgm:pt>
    <dgm:pt modelId="{1EE1C159-44F9-458E-A490-E5C51D1170E2}" type="parTrans" cxnId="{766DDD86-B23B-4267-8CF6-46E927D678ED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76CB00EF-FB95-4FFD-9CE0-453A4AE44CF5}" type="sibTrans" cxnId="{766DDD86-B23B-4267-8CF6-46E927D678ED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2A6DDFB8-94F0-446B-A4B3-8EE8755AE7C3}">
      <dgm:prSet custT="1"/>
      <dgm:spPr/>
      <dgm:t>
        <a:bodyPr/>
        <a:lstStyle/>
        <a:p>
          <a:pPr algn="l"/>
          <a:r>
            <a:rPr lang="ru-RU" sz="3200" b="1" i="1" smtClean="0"/>
            <a:t>Archive</a:t>
          </a:r>
          <a:endParaRPr lang="ru-RU" sz="3200" b="1"/>
        </a:p>
      </dgm:t>
    </dgm:pt>
    <dgm:pt modelId="{CB887315-D31B-4645-973C-3F193E0D2EB1}" type="parTrans" cxnId="{A574B5DC-BE82-47E9-B46F-63C8487EAE92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E5493358-E798-47CC-9B9A-8E1A9F4CDD64}" type="sibTrans" cxnId="{A574B5DC-BE82-47E9-B46F-63C8487EAE92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DE641ECF-F481-44E7-9ADB-AB2F15DD82E6}">
      <dgm:prSet phldrT="[Текст]" custT="1"/>
      <dgm:spPr/>
      <dgm:t>
        <a:bodyPr/>
        <a:lstStyle/>
        <a:p>
          <a:pPr algn="l"/>
          <a:r>
            <a:rPr lang="en-US" sz="3200" b="1" smtClean="0"/>
            <a:t>CSV</a:t>
          </a:r>
          <a:endParaRPr lang="ru-RU" sz="3200" b="1" dirty="0"/>
        </a:p>
      </dgm:t>
    </dgm:pt>
    <dgm:pt modelId="{0B21FE8B-76D0-4782-A4FA-08B83DDE1AD6}" type="parTrans" cxnId="{1463F732-4AD7-40D4-8D46-E599ECEDF3AA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60EFAFC3-F675-43C3-920D-2D7315AA8508}" type="sibTrans" cxnId="{1463F732-4AD7-40D4-8D46-E599ECEDF3AA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6E0466E2-F334-4068-B830-BDD790D06C5E}">
      <dgm:prSet phldrT="[Текст]" custT="1"/>
      <dgm:spPr/>
      <dgm:t>
        <a:bodyPr/>
        <a:lstStyle/>
        <a:p>
          <a:pPr algn="l"/>
          <a:r>
            <a:rPr lang="ru-RU" sz="3200" b="1" i="1" smtClean="0"/>
            <a:t>Memory (HEAP)</a:t>
          </a:r>
          <a:endParaRPr lang="ru-RU" sz="3200" b="1" dirty="0"/>
        </a:p>
      </dgm:t>
    </dgm:pt>
    <dgm:pt modelId="{FC98F9C2-C8E1-4371-84FA-72575A44B66E}" type="parTrans" cxnId="{15EFCA44-C756-4964-A76E-264020B98298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29958BD0-602E-4E0D-A2F8-6CBE7B8E7D62}" type="sibTrans" cxnId="{15EFCA44-C756-4964-A76E-264020B98298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D7C77C95-7135-4CD5-B4B9-AB59713714C8}">
      <dgm:prSet phldrT="[Текст]" custT="1"/>
      <dgm:spPr/>
      <dgm:t>
        <a:bodyPr/>
        <a:lstStyle/>
        <a:p>
          <a:pPr algn="l"/>
          <a:r>
            <a:rPr lang="ru-RU" sz="3200" b="1" i="1" smtClean="0"/>
            <a:t>MERGE</a:t>
          </a:r>
          <a:endParaRPr lang="ru-RU" sz="3200" b="1" dirty="0"/>
        </a:p>
      </dgm:t>
    </dgm:pt>
    <dgm:pt modelId="{F94BDD80-F96B-44F9-8CAF-97FF7748CDB3}" type="parTrans" cxnId="{BA800052-6BE2-489C-AAC0-DD1F583A9CF4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1120AE2D-4F75-4B75-AA3E-517424830FB9}" type="sibTrans" cxnId="{BA800052-6BE2-489C-AAC0-DD1F583A9CF4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28C8877B-0182-4088-88D8-1E0CFFD2BFFB}">
      <dgm:prSet phldrT="[Текст]" custT="1"/>
      <dgm:spPr/>
      <dgm:t>
        <a:bodyPr/>
        <a:lstStyle/>
        <a:p>
          <a:pPr algn="l"/>
          <a:r>
            <a:rPr lang="ru-RU" sz="3200" b="1" i="1" smtClean="0"/>
            <a:t>FEDERATED</a:t>
          </a:r>
          <a:endParaRPr lang="ru-RU" sz="3200" b="1" dirty="0"/>
        </a:p>
      </dgm:t>
    </dgm:pt>
    <dgm:pt modelId="{B5D0FFD8-E158-47FF-9AF2-C1592583576B}" type="parTrans" cxnId="{26C6435D-FBE9-4001-9EE0-B6CBD0B40726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761ABA49-9B15-41FD-8ABC-4E07832FB395}" type="sibTrans" cxnId="{26C6435D-FBE9-4001-9EE0-B6CBD0B40726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A13078D0-CBAB-4397-A51A-F213D2F9DC00}">
      <dgm:prSet phldrT="[Текст]" custT="1"/>
      <dgm:spPr/>
      <dgm:t>
        <a:bodyPr/>
        <a:lstStyle/>
        <a:p>
          <a:pPr algn="l"/>
          <a:r>
            <a:rPr lang="ru-RU" sz="3200" b="1" i="0" dirty="0" smtClean="0"/>
            <a:t>BLACKHOLE</a:t>
          </a:r>
          <a:endParaRPr lang="ru-RU" sz="3200" b="1" i="0" dirty="0"/>
        </a:p>
      </dgm:t>
    </dgm:pt>
    <dgm:pt modelId="{AF102736-15F8-483B-A229-5C0008A63F5B}" type="parTrans" cxnId="{82DDCA30-E628-4A7B-AF13-2A42DFF42558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2A956751-47C1-43BC-B4E1-BC08E51205CB}" type="sibTrans" cxnId="{82DDCA30-E628-4A7B-AF13-2A42DFF42558}">
      <dgm:prSet/>
      <dgm:spPr/>
      <dgm:t>
        <a:bodyPr/>
        <a:lstStyle/>
        <a:p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513D7BD9-AA50-4F8C-A838-A2C392214F45}" type="pres">
      <dgm:prSet presAssocID="{97142EE2-7629-476C-B5CC-4A476FE393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5A4D65-EFC5-440D-ACD7-3945119E670B}" type="pres">
      <dgm:prSet presAssocID="{B4583E45-258E-4589-BB95-3364C7654D06}" presName="parentText" presStyleLbl="node1" presStyleIdx="0" presStyleCnt="8" custLinFactNeighborX="-11250" custLinFactNeighborY="814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C8A589-7BAC-4183-B1F7-7F0C59237D1F}" type="pres">
      <dgm:prSet presAssocID="{51A4DCB2-1530-40A6-A559-5721CC67F708}" presName="spacer" presStyleCnt="0"/>
      <dgm:spPr/>
    </dgm:pt>
    <dgm:pt modelId="{C9FD46D6-136B-4FE7-AAA4-68751E87E6AF}" type="pres">
      <dgm:prSet presAssocID="{9AB73E96-8192-438F-9E3A-BBEFCAEF416C}" presName="parentText" presStyleLbl="node1" presStyleIdx="1" presStyleCnt="8" custLinFactNeighborX="-11250" custLinFactNeighborY="939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6359F5-EB6A-43BB-9786-57475D5706D1}" type="pres">
      <dgm:prSet presAssocID="{76CB00EF-FB95-4FFD-9CE0-453A4AE44CF5}" presName="spacer" presStyleCnt="0"/>
      <dgm:spPr/>
    </dgm:pt>
    <dgm:pt modelId="{7033F58D-E4D3-4860-992D-240F0477F6A8}" type="pres">
      <dgm:prSet presAssocID="{2A6DDFB8-94F0-446B-A4B3-8EE8755AE7C3}" presName="parentText" presStyleLbl="node1" presStyleIdx="2" presStyleCnt="8" custLinFactNeighborX="-11250" custLinFactNeighborY="814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1D2E4-A196-406F-85C7-26BD665F7C29}" type="pres">
      <dgm:prSet presAssocID="{E5493358-E798-47CC-9B9A-8E1A9F4CDD64}" presName="spacer" presStyleCnt="0"/>
      <dgm:spPr/>
    </dgm:pt>
    <dgm:pt modelId="{897B6D47-8F5A-4E46-AE29-68BFE5CA6C1A}" type="pres">
      <dgm:prSet presAssocID="{DE641ECF-F481-44E7-9ADB-AB2F15DD82E6}" presName="parentText" presStyleLbl="node1" presStyleIdx="3" presStyleCnt="8" custLinFactNeighborX="-11250" custLinFactNeighborY="814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1FF0EE-A4B8-4CDD-B650-C0E51640BD85}" type="pres">
      <dgm:prSet presAssocID="{60EFAFC3-F675-43C3-920D-2D7315AA8508}" presName="spacer" presStyleCnt="0"/>
      <dgm:spPr/>
    </dgm:pt>
    <dgm:pt modelId="{AA72407A-7882-4F39-9396-74A193F382CB}" type="pres">
      <dgm:prSet presAssocID="{6E0466E2-F334-4068-B830-BDD790D06C5E}" presName="parentText" presStyleLbl="node1" presStyleIdx="4" presStyleCnt="8" custLinFactNeighborX="-11250" custLinFactNeighborY="814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4CAD58-9A9F-4AAB-9CEC-28041E94BC5F}" type="pres">
      <dgm:prSet presAssocID="{29958BD0-602E-4E0D-A2F8-6CBE7B8E7D62}" presName="spacer" presStyleCnt="0"/>
      <dgm:spPr/>
    </dgm:pt>
    <dgm:pt modelId="{8AA95FD7-AFAF-4D54-9355-804298A3455A}" type="pres">
      <dgm:prSet presAssocID="{D7C77C95-7135-4CD5-B4B9-AB59713714C8}" presName="parentText" presStyleLbl="node1" presStyleIdx="5" presStyleCnt="8" custLinFactNeighborX="-11250" custLinFactNeighborY="814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17BE52-78A4-4585-8995-B1C8E0FEA845}" type="pres">
      <dgm:prSet presAssocID="{1120AE2D-4F75-4B75-AA3E-517424830FB9}" presName="spacer" presStyleCnt="0"/>
      <dgm:spPr/>
    </dgm:pt>
    <dgm:pt modelId="{668727FD-0161-443E-807D-BA3B35527EC9}" type="pres">
      <dgm:prSet presAssocID="{28C8877B-0182-4088-88D8-1E0CFFD2BFFB}" presName="parentText" presStyleLbl="node1" presStyleIdx="6" presStyleCnt="8" custLinFactNeighborX="-11250" custLinFactNeighborY="814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E4A45D-5AD5-4255-B530-FBF02BFFC3C9}" type="pres">
      <dgm:prSet presAssocID="{761ABA49-9B15-41FD-8ABC-4E07832FB395}" presName="spacer" presStyleCnt="0"/>
      <dgm:spPr/>
    </dgm:pt>
    <dgm:pt modelId="{046449FC-17F1-4DDB-9B90-938A1CCF6D9B}" type="pres">
      <dgm:prSet presAssocID="{A13078D0-CBAB-4397-A51A-F213D2F9DC00}" presName="parentText" presStyleLbl="node1" presStyleIdx="7" presStyleCnt="8" custLinFactNeighborX="-11250" custLinFactNeighborY="814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DD1DB2-E61A-4DA7-972E-0ECD82F26E5D}" type="presOf" srcId="{9AB73E96-8192-438F-9E3A-BBEFCAEF416C}" destId="{C9FD46D6-136B-4FE7-AAA4-68751E87E6AF}" srcOrd="0" destOrd="0" presId="urn:microsoft.com/office/officeart/2005/8/layout/vList2"/>
    <dgm:cxn modelId="{766DDD86-B23B-4267-8CF6-46E927D678ED}" srcId="{97142EE2-7629-476C-B5CC-4A476FE39338}" destId="{9AB73E96-8192-438F-9E3A-BBEFCAEF416C}" srcOrd="1" destOrd="0" parTransId="{1EE1C159-44F9-458E-A490-E5C51D1170E2}" sibTransId="{76CB00EF-FB95-4FFD-9CE0-453A4AE44CF5}"/>
    <dgm:cxn modelId="{82DDCA30-E628-4A7B-AF13-2A42DFF42558}" srcId="{97142EE2-7629-476C-B5CC-4A476FE39338}" destId="{A13078D0-CBAB-4397-A51A-F213D2F9DC00}" srcOrd="7" destOrd="0" parTransId="{AF102736-15F8-483B-A229-5C0008A63F5B}" sibTransId="{2A956751-47C1-43BC-B4E1-BC08E51205CB}"/>
    <dgm:cxn modelId="{1463F732-4AD7-40D4-8D46-E599ECEDF3AA}" srcId="{97142EE2-7629-476C-B5CC-4A476FE39338}" destId="{DE641ECF-F481-44E7-9ADB-AB2F15DD82E6}" srcOrd="3" destOrd="0" parTransId="{0B21FE8B-76D0-4782-A4FA-08B83DDE1AD6}" sibTransId="{60EFAFC3-F675-43C3-920D-2D7315AA8508}"/>
    <dgm:cxn modelId="{BA800052-6BE2-489C-AAC0-DD1F583A9CF4}" srcId="{97142EE2-7629-476C-B5CC-4A476FE39338}" destId="{D7C77C95-7135-4CD5-B4B9-AB59713714C8}" srcOrd="5" destOrd="0" parTransId="{F94BDD80-F96B-44F9-8CAF-97FF7748CDB3}" sibTransId="{1120AE2D-4F75-4B75-AA3E-517424830FB9}"/>
    <dgm:cxn modelId="{FE56CA7B-CD65-4F12-B12B-C8F0B435552B}" type="presOf" srcId="{A13078D0-CBAB-4397-A51A-F213D2F9DC00}" destId="{046449FC-17F1-4DDB-9B90-938A1CCF6D9B}" srcOrd="0" destOrd="0" presId="urn:microsoft.com/office/officeart/2005/8/layout/vList2"/>
    <dgm:cxn modelId="{5CE46173-C326-44D0-ACFC-1579446768C7}" type="presOf" srcId="{6E0466E2-F334-4068-B830-BDD790D06C5E}" destId="{AA72407A-7882-4F39-9396-74A193F382CB}" srcOrd="0" destOrd="0" presId="urn:microsoft.com/office/officeart/2005/8/layout/vList2"/>
    <dgm:cxn modelId="{26C6435D-FBE9-4001-9EE0-B6CBD0B40726}" srcId="{97142EE2-7629-476C-B5CC-4A476FE39338}" destId="{28C8877B-0182-4088-88D8-1E0CFFD2BFFB}" srcOrd="6" destOrd="0" parTransId="{B5D0FFD8-E158-47FF-9AF2-C1592583576B}" sibTransId="{761ABA49-9B15-41FD-8ABC-4E07832FB395}"/>
    <dgm:cxn modelId="{15EFCA44-C756-4964-A76E-264020B98298}" srcId="{97142EE2-7629-476C-B5CC-4A476FE39338}" destId="{6E0466E2-F334-4068-B830-BDD790D06C5E}" srcOrd="4" destOrd="0" parTransId="{FC98F9C2-C8E1-4371-84FA-72575A44B66E}" sibTransId="{29958BD0-602E-4E0D-A2F8-6CBE7B8E7D62}"/>
    <dgm:cxn modelId="{C0616E64-3617-4CFF-A0DB-58E89F441A97}" type="presOf" srcId="{28C8877B-0182-4088-88D8-1E0CFFD2BFFB}" destId="{668727FD-0161-443E-807D-BA3B35527EC9}" srcOrd="0" destOrd="0" presId="urn:microsoft.com/office/officeart/2005/8/layout/vList2"/>
    <dgm:cxn modelId="{BE1022AB-B29F-43D3-95C3-AF0348052C4A}" srcId="{97142EE2-7629-476C-B5CC-4A476FE39338}" destId="{B4583E45-258E-4589-BB95-3364C7654D06}" srcOrd="0" destOrd="0" parTransId="{486F2E7D-D3B4-4A44-AE31-B5E98F5AB307}" sibTransId="{51A4DCB2-1530-40A6-A559-5721CC67F708}"/>
    <dgm:cxn modelId="{3457634D-4FEF-4337-82B9-BE67204AAD9B}" type="presOf" srcId="{D7C77C95-7135-4CD5-B4B9-AB59713714C8}" destId="{8AA95FD7-AFAF-4D54-9355-804298A3455A}" srcOrd="0" destOrd="0" presId="urn:microsoft.com/office/officeart/2005/8/layout/vList2"/>
    <dgm:cxn modelId="{6EE89BA2-2D5C-4E51-B475-E34DABE4F641}" type="presOf" srcId="{B4583E45-258E-4589-BB95-3364C7654D06}" destId="{105A4D65-EFC5-440D-ACD7-3945119E670B}" srcOrd="0" destOrd="0" presId="urn:microsoft.com/office/officeart/2005/8/layout/vList2"/>
    <dgm:cxn modelId="{ADC6DCCC-AB3E-4B4A-8D25-43EF37D584F9}" type="presOf" srcId="{2A6DDFB8-94F0-446B-A4B3-8EE8755AE7C3}" destId="{7033F58D-E4D3-4860-992D-240F0477F6A8}" srcOrd="0" destOrd="0" presId="urn:microsoft.com/office/officeart/2005/8/layout/vList2"/>
    <dgm:cxn modelId="{A574B5DC-BE82-47E9-B46F-63C8487EAE92}" srcId="{97142EE2-7629-476C-B5CC-4A476FE39338}" destId="{2A6DDFB8-94F0-446B-A4B3-8EE8755AE7C3}" srcOrd="2" destOrd="0" parTransId="{CB887315-D31B-4645-973C-3F193E0D2EB1}" sibTransId="{E5493358-E798-47CC-9B9A-8E1A9F4CDD64}"/>
    <dgm:cxn modelId="{49CAEC43-0BBE-4813-B01D-27A2C1A95876}" type="presOf" srcId="{97142EE2-7629-476C-B5CC-4A476FE39338}" destId="{513D7BD9-AA50-4F8C-A838-A2C392214F45}" srcOrd="0" destOrd="0" presId="urn:microsoft.com/office/officeart/2005/8/layout/vList2"/>
    <dgm:cxn modelId="{5A84C920-4E6B-4934-9857-C8303323819C}" type="presOf" srcId="{DE641ECF-F481-44E7-9ADB-AB2F15DD82E6}" destId="{897B6D47-8F5A-4E46-AE29-68BFE5CA6C1A}" srcOrd="0" destOrd="0" presId="urn:microsoft.com/office/officeart/2005/8/layout/vList2"/>
    <dgm:cxn modelId="{EF795629-5C67-4D71-9081-4ACDAAFE7E56}" type="presParOf" srcId="{513D7BD9-AA50-4F8C-A838-A2C392214F45}" destId="{105A4D65-EFC5-440D-ACD7-3945119E670B}" srcOrd="0" destOrd="0" presId="urn:microsoft.com/office/officeart/2005/8/layout/vList2"/>
    <dgm:cxn modelId="{784D3A5F-5BDE-493C-8131-32E41A68AED8}" type="presParOf" srcId="{513D7BD9-AA50-4F8C-A838-A2C392214F45}" destId="{ABC8A589-7BAC-4183-B1F7-7F0C59237D1F}" srcOrd="1" destOrd="0" presId="urn:microsoft.com/office/officeart/2005/8/layout/vList2"/>
    <dgm:cxn modelId="{66986E27-C818-4DA9-85C9-A12AD1C07ADC}" type="presParOf" srcId="{513D7BD9-AA50-4F8C-A838-A2C392214F45}" destId="{C9FD46D6-136B-4FE7-AAA4-68751E87E6AF}" srcOrd="2" destOrd="0" presId="urn:microsoft.com/office/officeart/2005/8/layout/vList2"/>
    <dgm:cxn modelId="{2EF67456-844C-4CC5-A9EC-9876DF116575}" type="presParOf" srcId="{513D7BD9-AA50-4F8C-A838-A2C392214F45}" destId="{916359F5-EB6A-43BB-9786-57475D5706D1}" srcOrd="3" destOrd="0" presId="urn:microsoft.com/office/officeart/2005/8/layout/vList2"/>
    <dgm:cxn modelId="{F47C563D-0550-43CC-A554-350ED098D579}" type="presParOf" srcId="{513D7BD9-AA50-4F8C-A838-A2C392214F45}" destId="{7033F58D-E4D3-4860-992D-240F0477F6A8}" srcOrd="4" destOrd="0" presId="urn:microsoft.com/office/officeart/2005/8/layout/vList2"/>
    <dgm:cxn modelId="{4FC91489-2C6B-4336-9B61-C8E5D3DBF030}" type="presParOf" srcId="{513D7BD9-AA50-4F8C-A838-A2C392214F45}" destId="{A861D2E4-A196-406F-85C7-26BD665F7C29}" srcOrd="5" destOrd="0" presId="urn:microsoft.com/office/officeart/2005/8/layout/vList2"/>
    <dgm:cxn modelId="{6893139F-64CE-42A2-ABA4-95A389CD459A}" type="presParOf" srcId="{513D7BD9-AA50-4F8C-A838-A2C392214F45}" destId="{897B6D47-8F5A-4E46-AE29-68BFE5CA6C1A}" srcOrd="6" destOrd="0" presId="urn:microsoft.com/office/officeart/2005/8/layout/vList2"/>
    <dgm:cxn modelId="{6D415CE4-E482-45ED-B9D6-905EB3CE5417}" type="presParOf" srcId="{513D7BD9-AA50-4F8C-A838-A2C392214F45}" destId="{C11FF0EE-A4B8-4CDD-B650-C0E51640BD85}" srcOrd="7" destOrd="0" presId="urn:microsoft.com/office/officeart/2005/8/layout/vList2"/>
    <dgm:cxn modelId="{4B2BB89E-6319-466C-9D42-26E7401A636F}" type="presParOf" srcId="{513D7BD9-AA50-4F8C-A838-A2C392214F45}" destId="{AA72407A-7882-4F39-9396-74A193F382CB}" srcOrd="8" destOrd="0" presId="urn:microsoft.com/office/officeart/2005/8/layout/vList2"/>
    <dgm:cxn modelId="{4EEB2F91-5F07-4362-8688-10A82A5A87D9}" type="presParOf" srcId="{513D7BD9-AA50-4F8C-A838-A2C392214F45}" destId="{274CAD58-9A9F-4AAB-9CEC-28041E94BC5F}" srcOrd="9" destOrd="0" presId="urn:microsoft.com/office/officeart/2005/8/layout/vList2"/>
    <dgm:cxn modelId="{81D6167B-B2A8-4662-A8BD-8006E109F5E9}" type="presParOf" srcId="{513D7BD9-AA50-4F8C-A838-A2C392214F45}" destId="{8AA95FD7-AFAF-4D54-9355-804298A3455A}" srcOrd="10" destOrd="0" presId="urn:microsoft.com/office/officeart/2005/8/layout/vList2"/>
    <dgm:cxn modelId="{211DBCC4-91B1-401D-B458-47359F387EB3}" type="presParOf" srcId="{513D7BD9-AA50-4F8C-A838-A2C392214F45}" destId="{1117BE52-78A4-4585-8995-B1C8E0FEA845}" srcOrd="11" destOrd="0" presId="urn:microsoft.com/office/officeart/2005/8/layout/vList2"/>
    <dgm:cxn modelId="{905E4D08-3759-4AB2-A8AC-256C3ED43DC0}" type="presParOf" srcId="{513D7BD9-AA50-4F8C-A838-A2C392214F45}" destId="{668727FD-0161-443E-807D-BA3B35527EC9}" srcOrd="12" destOrd="0" presId="urn:microsoft.com/office/officeart/2005/8/layout/vList2"/>
    <dgm:cxn modelId="{4C487977-420B-40E1-A144-9FB735BBF154}" type="presParOf" srcId="{513D7BD9-AA50-4F8C-A838-A2C392214F45}" destId="{A7E4A45D-5AD5-4255-B530-FBF02BFFC3C9}" srcOrd="13" destOrd="0" presId="urn:microsoft.com/office/officeart/2005/8/layout/vList2"/>
    <dgm:cxn modelId="{33BFC45A-527A-4A9F-A655-1DCB287D32CF}" type="presParOf" srcId="{513D7BD9-AA50-4F8C-A838-A2C392214F45}" destId="{046449FC-17F1-4DDB-9B90-938A1CCF6D9B}" srcOrd="14" destOrd="0" presId="urn:microsoft.com/office/officeart/2005/8/layout/vList2"/>
  </dgm:cxnLst>
  <dgm:bg/>
  <dgm:whole>
    <a:ln w="381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BE4930-6CD3-4CDC-989F-06936997707E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4F29B99-1A5D-4504-8D42-4FF7182FF9CD}">
      <dgm:prSet phldrT="[Текст]"/>
      <dgm:spPr/>
      <dgm:t>
        <a:bodyPr/>
        <a:lstStyle/>
        <a:p>
          <a:r>
            <a:rPr lang="ru-RU" b="1" i="1" dirty="0" smtClean="0"/>
            <a:t>Первичный ключ</a:t>
          </a:r>
          <a:endParaRPr lang="ru-RU" dirty="0"/>
        </a:p>
      </dgm:t>
    </dgm:pt>
    <dgm:pt modelId="{62173F14-7F35-4F00-8F57-21F0EE1CA6C0}" type="parTrans" cxnId="{346A5E87-F976-4FE3-9545-3F7281A13F88}">
      <dgm:prSet/>
      <dgm:spPr/>
      <dgm:t>
        <a:bodyPr/>
        <a:lstStyle/>
        <a:p>
          <a:endParaRPr lang="ru-RU"/>
        </a:p>
      </dgm:t>
    </dgm:pt>
    <dgm:pt modelId="{010C0AA0-CC7A-4D60-8103-4893912E8C99}" type="sibTrans" cxnId="{346A5E87-F976-4FE3-9545-3F7281A13F88}">
      <dgm:prSet/>
      <dgm:spPr/>
      <dgm:t>
        <a:bodyPr/>
        <a:lstStyle/>
        <a:p>
          <a:endParaRPr lang="ru-RU"/>
        </a:p>
      </dgm:t>
    </dgm:pt>
    <dgm:pt modelId="{9AE641B6-ECC2-4109-98C8-CB7DFC27D694}">
      <dgm:prSet/>
      <dgm:spPr/>
      <dgm:t>
        <a:bodyPr/>
        <a:lstStyle/>
        <a:p>
          <a:r>
            <a:rPr lang="ru-RU" b="1" i="1" dirty="0" smtClean="0"/>
            <a:t>Внешний ключ</a:t>
          </a:r>
          <a:endParaRPr lang="ru-RU" dirty="0"/>
        </a:p>
      </dgm:t>
    </dgm:pt>
    <dgm:pt modelId="{EEB32FD4-4526-432B-851C-84C49AB34467}" type="parTrans" cxnId="{956F2A08-6B11-4C17-B797-AB99B24F095C}">
      <dgm:prSet/>
      <dgm:spPr/>
      <dgm:t>
        <a:bodyPr/>
        <a:lstStyle/>
        <a:p>
          <a:endParaRPr lang="ru-RU"/>
        </a:p>
      </dgm:t>
    </dgm:pt>
    <dgm:pt modelId="{2D8DD306-92DF-493E-9299-A28D33E2BFCB}" type="sibTrans" cxnId="{956F2A08-6B11-4C17-B797-AB99B24F095C}">
      <dgm:prSet/>
      <dgm:spPr/>
      <dgm:t>
        <a:bodyPr/>
        <a:lstStyle/>
        <a:p>
          <a:endParaRPr lang="ru-RU"/>
        </a:p>
      </dgm:t>
    </dgm:pt>
    <dgm:pt modelId="{772193AE-57AB-4549-9C24-38A03C249899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уникальный идентификатор для каждой записи. Ограничение </a:t>
          </a:r>
          <a:r>
            <a:rPr lang="en-US" dirty="0" smtClean="0">
              <a:solidFill>
                <a:schemeClr val="accent2">
                  <a:lumMod val="50000"/>
                </a:schemeClr>
              </a:solidFill>
            </a:rPr>
            <a:t>PRIMARY KEY</a:t>
          </a:r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 предполагают комбинацию </a:t>
          </a:r>
          <a:r>
            <a:rPr lang="en-US" dirty="0" smtClean="0">
              <a:solidFill>
                <a:schemeClr val="accent2">
                  <a:lumMod val="50000"/>
                </a:schemeClr>
              </a:solidFill>
            </a:rPr>
            <a:t>NOT NULL</a:t>
          </a:r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 и </a:t>
          </a:r>
          <a:r>
            <a:rPr lang="en-US" dirty="0" smtClean="0">
              <a:solidFill>
                <a:schemeClr val="accent2">
                  <a:lumMod val="50000"/>
                </a:schemeClr>
              </a:solidFill>
            </a:rPr>
            <a:t>UNIQUE</a:t>
          </a:r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, поскольку оно предполагает, что значения в заданной графе не будут </a:t>
          </a:r>
          <a:r>
            <a:rPr lang="en-US" dirty="0" smtClean="0">
              <a:solidFill>
                <a:schemeClr val="accent2">
                  <a:lumMod val="50000"/>
                </a:schemeClr>
              </a:solidFill>
            </a:rPr>
            <a:t>NULL</a:t>
          </a:r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, равно как и не будут повторяться в какой-либо другой строке.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18CBB9DF-CCF6-42F8-884B-B72897A77B41}" type="parTrans" cxnId="{FB16DC6B-22E0-4802-9A22-511EF5D26E00}">
      <dgm:prSet/>
      <dgm:spPr/>
      <dgm:t>
        <a:bodyPr/>
        <a:lstStyle/>
        <a:p>
          <a:endParaRPr lang="ru-RU"/>
        </a:p>
      </dgm:t>
    </dgm:pt>
    <dgm:pt modelId="{680B1DAF-EDF8-4DD2-AAAE-66F81DD867D8}" type="sibTrans" cxnId="{FB16DC6B-22E0-4802-9A22-511EF5D26E00}">
      <dgm:prSet/>
      <dgm:spPr/>
      <dgm:t>
        <a:bodyPr/>
        <a:lstStyle/>
        <a:p>
          <a:endParaRPr lang="ru-RU"/>
        </a:p>
      </dgm:t>
    </dgm:pt>
    <dgm:pt modelId="{5C2512C9-1DE3-46B2-A30A-EAFD107F675A}">
      <dgm:prSet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обеспечивает связи между таблицами БД. Это позволяет анализировать данные различными способами, сохраняя при этом их организованными в систему с минимальной избыточностью.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0178C65F-0EF7-480C-AF6D-881736DC7D63}" type="parTrans" cxnId="{157D70DD-ECB0-484F-872E-8A6B0DDB87AB}">
      <dgm:prSet/>
      <dgm:spPr/>
      <dgm:t>
        <a:bodyPr/>
        <a:lstStyle/>
        <a:p>
          <a:endParaRPr lang="ru-RU"/>
        </a:p>
      </dgm:t>
    </dgm:pt>
    <dgm:pt modelId="{45C45A28-9BAE-426B-B299-7C99E5B163E3}" type="sibTrans" cxnId="{157D70DD-ECB0-484F-872E-8A6B0DDB87AB}">
      <dgm:prSet/>
      <dgm:spPr/>
      <dgm:t>
        <a:bodyPr/>
        <a:lstStyle/>
        <a:p>
          <a:endParaRPr lang="ru-RU"/>
        </a:p>
      </dgm:t>
    </dgm:pt>
    <dgm:pt modelId="{E5BE45CA-6038-4297-8F8E-43B434876A3B}" type="pres">
      <dgm:prSet presAssocID="{A8BE4930-6CD3-4CDC-989F-0693699770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4AE157-7A1D-4D40-977C-C9DFBB00D81D}" type="pres">
      <dgm:prSet presAssocID="{14F29B99-1A5D-4504-8D42-4FF7182FF9C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39F049-1BC2-4B77-9F2B-C3BE274396D1}" type="pres">
      <dgm:prSet presAssocID="{14F29B99-1A5D-4504-8D42-4FF7182FF9C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B6260A-5C9D-483E-BC2B-3E742E7ECCE8}" type="pres">
      <dgm:prSet presAssocID="{9AE641B6-ECC2-4109-98C8-CB7DFC27D69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8B9744-0FEB-4D5A-BA41-BBA155051C47}" type="pres">
      <dgm:prSet presAssocID="{9AE641B6-ECC2-4109-98C8-CB7DFC27D69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71FB38-B651-4064-B248-8EA05C9E48A4}" type="presOf" srcId="{14F29B99-1A5D-4504-8D42-4FF7182FF9CD}" destId="{1C4AE157-7A1D-4D40-977C-C9DFBB00D81D}" srcOrd="0" destOrd="0" presId="urn:microsoft.com/office/officeart/2005/8/layout/vList2"/>
    <dgm:cxn modelId="{D0264BC7-CADE-41F2-B0E4-C1221D5A65BD}" type="presOf" srcId="{5C2512C9-1DE3-46B2-A30A-EAFD107F675A}" destId="{7E8B9744-0FEB-4D5A-BA41-BBA155051C47}" srcOrd="0" destOrd="0" presId="urn:microsoft.com/office/officeart/2005/8/layout/vList2"/>
    <dgm:cxn modelId="{D992052F-4BF3-4DE0-80C3-4FA407FA70D4}" type="presOf" srcId="{772193AE-57AB-4549-9C24-38A03C249899}" destId="{C939F049-1BC2-4B77-9F2B-C3BE274396D1}" srcOrd="0" destOrd="0" presId="urn:microsoft.com/office/officeart/2005/8/layout/vList2"/>
    <dgm:cxn modelId="{956F2A08-6B11-4C17-B797-AB99B24F095C}" srcId="{A8BE4930-6CD3-4CDC-989F-06936997707E}" destId="{9AE641B6-ECC2-4109-98C8-CB7DFC27D694}" srcOrd="1" destOrd="0" parTransId="{EEB32FD4-4526-432B-851C-84C49AB34467}" sibTransId="{2D8DD306-92DF-493E-9299-A28D33E2BFCB}"/>
    <dgm:cxn modelId="{157D70DD-ECB0-484F-872E-8A6B0DDB87AB}" srcId="{9AE641B6-ECC2-4109-98C8-CB7DFC27D694}" destId="{5C2512C9-1DE3-46B2-A30A-EAFD107F675A}" srcOrd="0" destOrd="0" parTransId="{0178C65F-0EF7-480C-AF6D-881736DC7D63}" sibTransId="{45C45A28-9BAE-426B-B299-7C99E5B163E3}"/>
    <dgm:cxn modelId="{C3DD7FA0-0729-4D35-A60F-1278C59DB31E}" type="presOf" srcId="{A8BE4930-6CD3-4CDC-989F-06936997707E}" destId="{E5BE45CA-6038-4297-8F8E-43B434876A3B}" srcOrd="0" destOrd="0" presId="urn:microsoft.com/office/officeart/2005/8/layout/vList2"/>
    <dgm:cxn modelId="{346A5E87-F976-4FE3-9545-3F7281A13F88}" srcId="{A8BE4930-6CD3-4CDC-989F-06936997707E}" destId="{14F29B99-1A5D-4504-8D42-4FF7182FF9CD}" srcOrd="0" destOrd="0" parTransId="{62173F14-7F35-4F00-8F57-21F0EE1CA6C0}" sibTransId="{010C0AA0-CC7A-4D60-8103-4893912E8C99}"/>
    <dgm:cxn modelId="{FB16DC6B-22E0-4802-9A22-511EF5D26E00}" srcId="{14F29B99-1A5D-4504-8D42-4FF7182FF9CD}" destId="{772193AE-57AB-4549-9C24-38A03C249899}" srcOrd="0" destOrd="0" parTransId="{18CBB9DF-CCF6-42F8-884B-B72897A77B41}" sibTransId="{680B1DAF-EDF8-4DD2-AAAE-66F81DD867D8}"/>
    <dgm:cxn modelId="{512B985E-B625-4D31-81BF-36201276D26D}" type="presOf" srcId="{9AE641B6-ECC2-4109-98C8-CB7DFC27D694}" destId="{AEB6260A-5C9D-483E-BC2B-3E742E7ECCE8}" srcOrd="0" destOrd="0" presId="urn:microsoft.com/office/officeart/2005/8/layout/vList2"/>
    <dgm:cxn modelId="{CDC59D34-7BA9-404C-8109-4237E9F7C70B}" type="presParOf" srcId="{E5BE45CA-6038-4297-8F8E-43B434876A3B}" destId="{1C4AE157-7A1D-4D40-977C-C9DFBB00D81D}" srcOrd="0" destOrd="0" presId="urn:microsoft.com/office/officeart/2005/8/layout/vList2"/>
    <dgm:cxn modelId="{46D8F2CC-B21F-4E2F-A19E-BCC7D9D6C9F1}" type="presParOf" srcId="{E5BE45CA-6038-4297-8F8E-43B434876A3B}" destId="{C939F049-1BC2-4B77-9F2B-C3BE274396D1}" srcOrd="1" destOrd="0" presId="urn:microsoft.com/office/officeart/2005/8/layout/vList2"/>
    <dgm:cxn modelId="{54506067-DC68-49EE-8BC3-8FF119E6E504}" type="presParOf" srcId="{E5BE45CA-6038-4297-8F8E-43B434876A3B}" destId="{AEB6260A-5C9D-483E-BC2B-3E742E7ECCE8}" srcOrd="2" destOrd="0" presId="urn:microsoft.com/office/officeart/2005/8/layout/vList2"/>
    <dgm:cxn modelId="{36E26200-9D40-40CE-B692-A0FE5DD33C77}" type="presParOf" srcId="{E5BE45CA-6038-4297-8F8E-43B434876A3B}" destId="{7E8B9744-0FEB-4D5A-BA41-BBA155051C4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3D92F4E-C909-4CDA-8A86-2849F2E10C1B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ADFC5C6-ACCE-4B8E-865F-9220D509A41D}">
      <dgm:prSet phldrT="[Текст]"/>
      <dgm:spPr/>
      <dgm:t>
        <a:bodyPr/>
        <a:lstStyle/>
        <a:p>
          <a:r>
            <a:rPr lang="ru-RU" b="1" dirty="0" smtClean="0"/>
            <a:t>NO ACTION</a:t>
          </a:r>
          <a:endParaRPr lang="ru-RU" dirty="0"/>
        </a:p>
      </dgm:t>
    </dgm:pt>
    <dgm:pt modelId="{09E1A6F4-63F0-49B2-A7D8-EA22E8327A8C}" type="parTrans" cxnId="{C979D173-982A-4A74-BCEC-8660E5E33FE7}">
      <dgm:prSet/>
      <dgm:spPr/>
      <dgm:t>
        <a:bodyPr/>
        <a:lstStyle/>
        <a:p>
          <a:endParaRPr lang="ru-RU"/>
        </a:p>
      </dgm:t>
    </dgm:pt>
    <dgm:pt modelId="{4F969E87-05D8-4895-8A77-576A13CA506D}" type="sibTrans" cxnId="{C979D173-982A-4A74-BCEC-8660E5E33FE7}">
      <dgm:prSet/>
      <dgm:spPr/>
      <dgm:t>
        <a:bodyPr/>
        <a:lstStyle/>
        <a:p>
          <a:endParaRPr lang="ru-RU"/>
        </a:p>
      </dgm:t>
    </dgm:pt>
    <dgm:pt modelId="{F117B827-78A1-40DF-B694-56676890FD56}">
      <dgm:prSet phldrT="[Текст]"/>
      <dgm:spPr/>
      <dgm:t>
        <a:bodyPr/>
        <a:lstStyle/>
        <a:p>
          <a:r>
            <a:rPr lang="ru-RU" b="1" dirty="0" smtClean="0"/>
            <a:t>RESTRICT</a:t>
          </a:r>
          <a:endParaRPr lang="ru-RU" dirty="0"/>
        </a:p>
      </dgm:t>
    </dgm:pt>
    <dgm:pt modelId="{02442BBB-C8AC-4EAA-AB62-47D3998CFE27}" type="parTrans" cxnId="{4CF4EBBA-446B-4551-A23E-0B4C49418680}">
      <dgm:prSet/>
      <dgm:spPr/>
      <dgm:t>
        <a:bodyPr/>
        <a:lstStyle/>
        <a:p>
          <a:endParaRPr lang="ru-RU"/>
        </a:p>
      </dgm:t>
    </dgm:pt>
    <dgm:pt modelId="{3F8BE79E-2417-4522-A315-5C1C4B80440C}" type="sibTrans" cxnId="{4CF4EBBA-446B-4551-A23E-0B4C49418680}">
      <dgm:prSet/>
      <dgm:spPr/>
      <dgm:t>
        <a:bodyPr/>
        <a:lstStyle/>
        <a:p>
          <a:endParaRPr lang="ru-RU"/>
        </a:p>
      </dgm:t>
    </dgm:pt>
    <dgm:pt modelId="{457A30EF-750C-4CFE-857F-C239509F15B4}">
      <dgm:prSet phldrT="[Текст]"/>
      <dgm:spPr/>
      <dgm:t>
        <a:bodyPr/>
        <a:lstStyle/>
        <a:p>
          <a:r>
            <a:rPr lang="ru-RU" b="1" dirty="0" smtClean="0"/>
            <a:t>SET NULL</a:t>
          </a:r>
          <a:endParaRPr lang="ru-RU" dirty="0"/>
        </a:p>
      </dgm:t>
    </dgm:pt>
    <dgm:pt modelId="{6769BB17-C7B6-41DC-976F-1B07F3A60F21}" type="parTrans" cxnId="{3662DC06-AB2E-4DD9-8C5B-D27FD52591E0}">
      <dgm:prSet/>
      <dgm:spPr/>
      <dgm:t>
        <a:bodyPr/>
        <a:lstStyle/>
        <a:p>
          <a:endParaRPr lang="ru-RU"/>
        </a:p>
      </dgm:t>
    </dgm:pt>
    <dgm:pt modelId="{9A905EE5-87F2-4C9A-B3EF-C46152FF27A3}" type="sibTrans" cxnId="{3662DC06-AB2E-4DD9-8C5B-D27FD52591E0}">
      <dgm:prSet/>
      <dgm:spPr/>
      <dgm:t>
        <a:bodyPr/>
        <a:lstStyle/>
        <a:p>
          <a:endParaRPr lang="ru-RU"/>
        </a:p>
      </dgm:t>
    </dgm:pt>
    <dgm:pt modelId="{E3ABC666-6912-4B83-8F3E-DAC37AC19ED8}">
      <dgm:prSet phldrT="[Текст]"/>
      <dgm:spPr/>
      <dgm:t>
        <a:bodyPr/>
        <a:lstStyle/>
        <a:p>
          <a:r>
            <a:rPr lang="ru-RU" b="1" dirty="0" smtClean="0"/>
            <a:t>SET DEFAULT</a:t>
          </a:r>
          <a:endParaRPr lang="ru-RU" dirty="0"/>
        </a:p>
      </dgm:t>
    </dgm:pt>
    <dgm:pt modelId="{E0177B5A-A91D-454C-821A-7D968FE5692A}" type="parTrans" cxnId="{1CBD625E-E20F-4248-BA10-ECC62BE8C552}">
      <dgm:prSet/>
      <dgm:spPr/>
      <dgm:t>
        <a:bodyPr/>
        <a:lstStyle/>
        <a:p>
          <a:endParaRPr lang="ru-RU"/>
        </a:p>
      </dgm:t>
    </dgm:pt>
    <dgm:pt modelId="{94209081-6DB2-4AB7-983B-D96F8AE4C760}" type="sibTrans" cxnId="{1CBD625E-E20F-4248-BA10-ECC62BE8C552}">
      <dgm:prSet/>
      <dgm:spPr/>
      <dgm:t>
        <a:bodyPr/>
        <a:lstStyle/>
        <a:p>
          <a:endParaRPr lang="ru-RU"/>
        </a:p>
      </dgm:t>
    </dgm:pt>
    <dgm:pt modelId="{4C081F5F-9C23-4E8A-887E-908EB71C81DA}">
      <dgm:prSet phldrT="[Текст]"/>
      <dgm:spPr/>
      <dgm:t>
        <a:bodyPr/>
        <a:lstStyle/>
        <a:p>
          <a:r>
            <a:rPr lang="ru-RU" b="1" dirty="0" smtClean="0"/>
            <a:t>CASCADE</a:t>
          </a:r>
          <a:endParaRPr lang="ru-RU" dirty="0"/>
        </a:p>
      </dgm:t>
    </dgm:pt>
    <dgm:pt modelId="{6594831E-CE2B-4CFE-BA3F-8AFFCAFFCDFC}" type="parTrans" cxnId="{4F36EC37-13ED-4B2C-AFA8-50CD2C6E1146}">
      <dgm:prSet/>
      <dgm:spPr/>
      <dgm:t>
        <a:bodyPr/>
        <a:lstStyle/>
        <a:p>
          <a:endParaRPr lang="ru-RU"/>
        </a:p>
      </dgm:t>
    </dgm:pt>
    <dgm:pt modelId="{DD0FB5F2-D263-45E8-A18A-4008C95B942A}" type="sibTrans" cxnId="{4F36EC37-13ED-4B2C-AFA8-50CD2C6E1146}">
      <dgm:prSet/>
      <dgm:spPr/>
      <dgm:t>
        <a:bodyPr/>
        <a:lstStyle/>
        <a:p>
          <a:endParaRPr lang="ru-RU"/>
        </a:p>
      </dgm:t>
    </dgm:pt>
    <dgm:pt modelId="{4729CA3A-2ED6-4662-BC76-BFFA928E4FDE}" type="pres">
      <dgm:prSet presAssocID="{53D92F4E-C909-4CDA-8A86-2849F2E10C1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568F30-79F7-482B-9A71-73E138684D77}" type="pres">
      <dgm:prSet presAssocID="{BADFC5C6-ACCE-4B8E-865F-9220D509A41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6C3B8F-5E29-4384-8809-00858D316482}" type="pres">
      <dgm:prSet presAssocID="{4F969E87-05D8-4895-8A77-576A13CA506D}" presName="sibTrans" presStyleCnt="0"/>
      <dgm:spPr/>
    </dgm:pt>
    <dgm:pt modelId="{03ECBE1D-6FCB-49A1-A3B3-293274F2143F}" type="pres">
      <dgm:prSet presAssocID="{F117B827-78A1-40DF-B694-56676890FD5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35C1B3-29D1-4449-AB23-2CF35DC0C394}" type="pres">
      <dgm:prSet presAssocID="{3F8BE79E-2417-4522-A315-5C1C4B80440C}" presName="sibTrans" presStyleCnt="0"/>
      <dgm:spPr/>
    </dgm:pt>
    <dgm:pt modelId="{F72A0014-7EA4-4E1B-BD17-0BC6752CABF5}" type="pres">
      <dgm:prSet presAssocID="{457A30EF-750C-4CFE-857F-C239509F15B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C5B69C-5A41-4F96-A00B-18E9D88A26D3}" type="pres">
      <dgm:prSet presAssocID="{9A905EE5-87F2-4C9A-B3EF-C46152FF27A3}" presName="sibTrans" presStyleCnt="0"/>
      <dgm:spPr/>
    </dgm:pt>
    <dgm:pt modelId="{4577A567-975A-4D36-A587-26E1A103E573}" type="pres">
      <dgm:prSet presAssocID="{E3ABC666-6912-4B83-8F3E-DAC37AC19ED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766583-7D19-4482-AB28-542A90C70776}" type="pres">
      <dgm:prSet presAssocID="{94209081-6DB2-4AB7-983B-D96F8AE4C760}" presName="sibTrans" presStyleCnt="0"/>
      <dgm:spPr/>
    </dgm:pt>
    <dgm:pt modelId="{F08248C6-5CBB-487D-B4B4-F804F807C02B}" type="pres">
      <dgm:prSet presAssocID="{4C081F5F-9C23-4E8A-887E-908EB71C81D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BD625E-E20F-4248-BA10-ECC62BE8C552}" srcId="{53D92F4E-C909-4CDA-8A86-2849F2E10C1B}" destId="{E3ABC666-6912-4B83-8F3E-DAC37AC19ED8}" srcOrd="3" destOrd="0" parTransId="{E0177B5A-A91D-454C-821A-7D968FE5692A}" sibTransId="{94209081-6DB2-4AB7-983B-D96F8AE4C760}"/>
    <dgm:cxn modelId="{21045BD7-4003-457C-9FBE-786C2E382B3A}" type="presOf" srcId="{E3ABC666-6912-4B83-8F3E-DAC37AC19ED8}" destId="{4577A567-975A-4D36-A587-26E1A103E573}" srcOrd="0" destOrd="0" presId="urn:microsoft.com/office/officeart/2005/8/layout/default"/>
    <dgm:cxn modelId="{C9D40020-8174-44D1-BA2A-CFA557A84F9D}" type="presOf" srcId="{4C081F5F-9C23-4E8A-887E-908EB71C81DA}" destId="{F08248C6-5CBB-487D-B4B4-F804F807C02B}" srcOrd="0" destOrd="0" presId="urn:microsoft.com/office/officeart/2005/8/layout/default"/>
    <dgm:cxn modelId="{CB789A0C-7170-4467-8B4A-6E8076930D79}" type="presOf" srcId="{53D92F4E-C909-4CDA-8A86-2849F2E10C1B}" destId="{4729CA3A-2ED6-4662-BC76-BFFA928E4FDE}" srcOrd="0" destOrd="0" presId="urn:microsoft.com/office/officeart/2005/8/layout/default"/>
    <dgm:cxn modelId="{B7E4BD8C-221B-49D0-A834-3FA7CCA33A3E}" type="presOf" srcId="{457A30EF-750C-4CFE-857F-C239509F15B4}" destId="{F72A0014-7EA4-4E1B-BD17-0BC6752CABF5}" srcOrd="0" destOrd="0" presId="urn:microsoft.com/office/officeart/2005/8/layout/default"/>
    <dgm:cxn modelId="{4F36EC37-13ED-4B2C-AFA8-50CD2C6E1146}" srcId="{53D92F4E-C909-4CDA-8A86-2849F2E10C1B}" destId="{4C081F5F-9C23-4E8A-887E-908EB71C81DA}" srcOrd="4" destOrd="0" parTransId="{6594831E-CE2B-4CFE-BA3F-8AFFCAFFCDFC}" sibTransId="{DD0FB5F2-D263-45E8-A18A-4008C95B942A}"/>
    <dgm:cxn modelId="{E7BA3E10-C39A-4884-BE8A-726C85B3D74B}" type="presOf" srcId="{BADFC5C6-ACCE-4B8E-865F-9220D509A41D}" destId="{F6568F30-79F7-482B-9A71-73E138684D77}" srcOrd="0" destOrd="0" presId="urn:microsoft.com/office/officeart/2005/8/layout/default"/>
    <dgm:cxn modelId="{7609320B-E97E-4381-B5C9-4EADC276CB7B}" type="presOf" srcId="{F117B827-78A1-40DF-B694-56676890FD56}" destId="{03ECBE1D-6FCB-49A1-A3B3-293274F2143F}" srcOrd="0" destOrd="0" presId="urn:microsoft.com/office/officeart/2005/8/layout/default"/>
    <dgm:cxn modelId="{C979D173-982A-4A74-BCEC-8660E5E33FE7}" srcId="{53D92F4E-C909-4CDA-8A86-2849F2E10C1B}" destId="{BADFC5C6-ACCE-4B8E-865F-9220D509A41D}" srcOrd="0" destOrd="0" parTransId="{09E1A6F4-63F0-49B2-A7D8-EA22E8327A8C}" sibTransId="{4F969E87-05D8-4895-8A77-576A13CA506D}"/>
    <dgm:cxn modelId="{4CF4EBBA-446B-4551-A23E-0B4C49418680}" srcId="{53D92F4E-C909-4CDA-8A86-2849F2E10C1B}" destId="{F117B827-78A1-40DF-B694-56676890FD56}" srcOrd="1" destOrd="0" parTransId="{02442BBB-C8AC-4EAA-AB62-47D3998CFE27}" sibTransId="{3F8BE79E-2417-4522-A315-5C1C4B80440C}"/>
    <dgm:cxn modelId="{3662DC06-AB2E-4DD9-8C5B-D27FD52591E0}" srcId="{53D92F4E-C909-4CDA-8A86-2849F2E10C1B}" destId="{457A30EF-750C-4CFE-857F-C239509F15B4}" srcOrd="2" destOrd="0" parTransId="{6769BB17-C7B6-41DC-976F-1B07F3A60F21}" sibTransId="{9A905EE5-87F2-4C9A-B3EF-C46152FF27A3}"/>
    <dgm:cxn modelId="{7C9928C7-C4CF-4D5B-9A83-B7AA61AC7DFB}" type="presParOf" srcId="{4729CA3A-2ED6-4662-BC76-BFFA928E4FDE}" destId="{F6568F30-79F7-482B-9A71-73E138684D77}" srcOrd="0" destOrd="0" presId="urn:microsoft.com/office/officeart/2005/8/layout/default"/>
    <dgm:cxn modelId="{58E76127-8DB6-4E73-BC2E-5594009EBEB1}" type="presParOf" srcId="{4729CA3A-2ED6-4662-BC76-BFFA928E4FDE}" destId="{966C3B8F-5E29-4384-8809-00858D316482}" srcOrd="1" destOrd="0" presId="urn:microsoft.com/office/officeart/2005/8/layout/default"/>
    <dgm:cxn modelId="{C0C9C934-B4CA-4135-8B56-BAFBA04DD0BC}" type="presParOf" srcId="{4729CA3A-2ED6-4662-BC76-BFFA928E4FDE}" destId="{03ECBE1D-6FCB-49A1-A3B3-293274F2143F}" srcOrd="2" destOrd="0" presId="urn:microsoft.com/office/officeart/2005/8/layout/default"/>
    <dgm:cxn modelId="{E958933A-2092-4BE8-8CEE-FBE42F5D24A1}" type="presParOf" srcId="{4729CA3A-2ED6-4662-BC76-BFFA928E4FDE}" destId="{F135C1B3-29D1-4449-AB23-2CF35DC0C394}" srcOrd="3" destOrd="0" presId="urn:microsoft.com/office/officeart/2005/8/layout/default"/>
    <dgm:cxn modelId="{102B4845-12C0-4CEF-91E0-F755E7C2E910}" type="presParOf" srcId="{4729CA3A-2ED6-4662-BC76-BFFA928E4FDE}" destId="{F72A0014-7EA4-4E1B-BD17-0BC6752CABF5}" srcOrd="4" destOrd="0" presId="urn:microsoft.com/office/officeart/2005/8/layout/default"/>
    <dgm:cxn modelId="{EAA064A9-9480-4E23-8592-0F69F981C7B1}" type="presParOf" srcId="{4729CA3A-2ED6-4662-BC76-BFFA928E4FDE}" destId="{2CC5B69C-5A41-4F96-A00B-18E9D88A26D3}" srcOrd="5" destOrd="0" presId="urn:microsoft.com/office/officeart/2005/8/layout/default"/>
    <dgm:cxn modelId="{114A7FF0-A7F2-42BD-9753-DF87F94ECE56}" type="presParOf" srcId="{4729CA3A-2ED6-4662-BC76-BFFA928E4FDE}" destId="{4577A567-975A-4D36-A587-26E1A103E573}" srcOrd="6" destOrd="0" presId="urn:microsoft.com/office/officeart/2005/8/layout/default"/>
    <dgm:cxn modelId="{99446EB9-9025-4094-A85C-57DC5D0170CE}" type="presParOf" srcId="{4729CA3A-2ED6-4662-BC76-BFFA928E4FDE}" destId="{DC766583-7D19-4482-AB28-542A90C70776}" srcOrd="7" destOrd="0" presId="urn:microsoft.com/office/officeart/2005/8/layout/default"/>
    <dgm:cxn modelId="{0C4CD4A4-5E14-4C83-BDD8-F4D4134C0CA1}" type="presParOf" srcId="{4729CA3A-2ED6-4662-BC76-BFFA928E4FDE}" destId="{F08248C6-5CBB-487D-B4B4-F804F807C02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0B458A-81D8-4CD1-A347-6808996980AF}">
      <dsp:nvSpPr>
        <dsp:cNvPr id="0" name=""/>
        <dsp:cNvSpPr/>
      </dsp:nvSpPr>
      <dsp:spPr>
        <a:xfrm>
          <a:off x="8544365" y="3215790"/>
          <a:ext cx="1465483" cy="5086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340"/>
              </a:lnTo>
              <a:lnTo>
                <a:pt x="1465483" y="254340"/>
              </a:lnTo>
              <a:lnTo>
                <a:pt x="1465483" y="508680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AC8F69-9ED2-49E7-8218-8C3F855C0BBE}">
      <dsp:nvSpPr>
        <dsp:cNvPr id="0" name=""/>
        <dsp:cNvSpPr/>
      </dsp:nvSpPr>
      <dsp:spPr>
        <a:xfrm>
          <a:off x="7078882" y="3215790"/>
          <a:ext cx="1465483" cy="508680"/>
        </a:xfrm>
        <a:custGeom>
          <a:avLst/>
          <a:gdLst/>
          <a:ahLst/>
          <a:cxnLst/>
          <a:rect l="0" t="0" r="0" b="0"/>
          <a:pathLst>
            <a:path>
              <a:moveTo>
                <a:pt x="1465483" y="0"/>
              </a:moveTo>
              <a:lnTo>
                <a:pt x="1465483" y="254340"/>
              </a:lnTo>
              <a:lnTo>
                <a:pt x="0" y="254340"/>
              </a:lnTo>
              <a:lnTo>
                <a:pt x="0" y="508680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0725A6-B4A7-47A6-A012-0DE010622898}">
      <dsp:nvSpPr>
        <dsp:cNvPr id="0" name=""/>
        <dsp:cNvSpPr/>
      </dsp:nvSpPr>
      <dsp:spPr>
        <a:xfrm>
          <a:off x="2682433" y="3246202"/>
          <a:ext cx="1465483" cy="5086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340"/>
              </a:lnTo>
              <a:lnTo>
                <a:pt x="1465483" y="254340"/>
              </a:lnTo>
              <a:lnTo>
                <a:pt x="1465483" y="508680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F9BBB4-B827-4915-9B36-EE2688C9E5E2}">
      <dsp:nvSpPr>
        <dsp:cNvPr id="0" name=""/>
        <dsp:cNvSpPr/>
      </dsp:nvSpPr>
      <dsp:spPr>
        <a:xfrm>
          <a:off x="1216950" y="3246202"/>
          <a:ext cx="1465483" cy="508680"/>
        </a:xfrm>
        <a:custGeom>
          <a:avLst/>
          <a:gdLst/>
          <a:ahLst/>
          <a:cxnLst/>
          <a:rect l="0" t="0" r="0" b="0"/>
          <a:pathLst>
            <a:path>
              <a:moveTo>
                <a:pt x="1465483" y="0"/>
              </a:moveTo>
              <a:lnTo>
                <a:pt x="1465483" y="254340"/>
              </a:lnTo>
              <a:lnTo>
                <a:pt x="0" y="254340"/>
              </a:lnTo>
              <a:lnTo>
                <a:pt x="0" y="508680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DC0653-4328-42A3-8B15-05C09BF5D4F3}">
      <dsp:nvSpPr>
        <dsp:cNvPr id="0" name=""/>
        <dsp:cNvSpPr/>
      </dsp:nvSpPr>
      <dsp:spPr>
        <a:xfrm>
          <a:off x="1007785" y="1254368"/>
          <a:ext cx="3349294" cy="1991833"/>
        </a:xfrm>
        <a:prstGeom prst="rect">
          <a:avLst/>
        </a:prstGeom>
        <a:gradFill rotWithShape="0">
          <a:gsLst>
            <a:gs pos="0">
              <a:schemeClr val="accent2">
                <a:shade val="6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6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6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Эффективность хранения данных</a:t>
          </a:r>
          <a:endParaRPr lang="ru-RU" sz="2800" kern="1200" dirty="0"/>
        </a:p>
      </dsp:txBody>
      <dsp:txXfrm>
        <a:off x="1007785" y="1254368"/>
        <a:ext cx="3349294" cy="1991833"/>
      </dsp:txXfrm>
    </dsp:sp>
    <dsp:sp modelId="{E388CD4D-662B-4D1F-AD2F-4EC69FFF68FE}">
      <dsp:nvSpPr>
        <dsp:cNvPr id="0" name=""/>
        <dsp:cNvSpPr/>
      </dsp:nvSpPr>
      <dsp:spPr>
        <a:xfrm>
          <a:off x="5807" y="3754882"/>
          <a:ext cx="2422286" cy="121114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Типы данных</a:t>
          </a:r>
          <a:endParaRPr lang="ru-RU" sz="2000" kern="1200" dirty="0"/>
        </a:p>
      </dsp:txBody>
      <dsp:txXfrm>
        <a:off x="5807" y="3754882"/>
        <a:ext cx="2422286" cy="1211143"/>
      </dsp:txXfrm>
    </dsp:sp>
    <dsp:sp modelId="{30CCE2BD-036E-4D46-9529-20337D141C46}">
      <dsp:nvSpPr>
        <dsp:cNvPr id="0" name=""/>
        <dsp:cNvSpPr/>
      </dsp:nvSpPr>
      <dsp:spPr>
        <a:xfrm>
          <a:off x="2936773" y="3754882"/>
          <a:ext cx="2422286" cy="121114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Механизмы хранения данных</a:t>
          </a:r>
          <a:endParaRPr lang="ru-RU" sz="2000" kern="1200" dirty="0"/>
        </a:p>
      </dsp:txBody>
      <dsp:txXfrm>
        <a:off x="2936773" y="3754882"/>
        <a:ext cx="2422286" cy="1211143"/>
      </dsp:txXfrm>
    </dsp:sp>
    <dsp:sp modelId="{A5B7FA0A-ED36-49D0-A735-84EDCB51BD38}">
      <dsp:nvSpPr>
        <dsp:cNvPr id="0" name=""/>
        <dsp:cNvSpPr/>
      </dsp:nvSpPr>
      <dsp:spPr>
        <a:xfrm>
          <a:off x="6561009" y="1254368"/>
          <a:ext cx="3966711" cy="1961421"/>
        </a:xfrm>
        <a:prstGeom prst="rect">
          <a:avLst/>
        </a:prstGeom>
        <a:gradFill rotWithShape="0">
          <a:gsLst>
            <a:gs pos="0">
              <a:schemeClr val="accent2">
                <a:shade val="6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6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6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Быстрота извлечения данных</a:t>
          </a:r>
          <a:endParaRPr lang="ru-RU" sz="2800" kern="1200" dirty="0"/>
        </a:p>
      </dsp:txBody>
      <dsp:txXfrm>
        <a:off x="6561009" y="1254368"/>
        <a:ext cx="3966711" cy="1961421"/>
      </dsp:txXfrm>
    </dsp:sp>
    <dsp:sp modelId="{2B2C0859-FBA4-49FE-8AD0-10CFF680D560}">
      <dsp:nvSpPr>
        <dsp:cNvPr id="0" name=""/>
        <dsp:cNvSpPr/>
      </dsp:nvSpPr>
      <dsp:spPr>
        <a:xfrm>
          <a:off x="5867739" y="3724470"/>
          <a:ext cx="2422286" cy="121114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Какие графы будут индексироваться</a:t>
          </a:r>
        </a:p>
      </dsp:txBody>
      <dsp:txXfrm>
        <a:off x="5867739" y="3724470"/>
        <a:ext cx="2422286" cy="1211143"/>
      </dsp:txXfrm>
    </dsp:sp>
    <dsp:sp modelId="{DA97D114-D3FE-4859-8E8F-08EC4F6744F3}">
      <dsp:nvSpPr>
        <dsp:cNvPr id="0" name=""/>
        <dsp:cNvSpPr/>
      </dsp:nvSpPr>
      <dsp:spPr>
        <a:xfrm>
          <a:off x="8798705" y="3724470"/>
          <a:ext cx="2422286" cy="121114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Как организоваться связи между таблицами</a:t>
          </a:r>
        </a:p>
      </dsp:txBody>
      <dsp:txXfrm>
        <a:off x="8798705" y="3724470"/>
        <a:ext cx="2422286" cy="12111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5A4D65-EFC5-440D-ACD7-3945119E670B}">
      <dsp:nvSpPr>
        <dsp:cNvPr id="0" name=""/>
        <dsp:cNvSpPr/>
      </dsp:nvSpPr>
      <dsp:spPr>
        <a:xfrm>
          <a:off x="0" y="13652"/>
          <a:ext cx="3814613" cy="6649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i="0" kern="1200" dirty="0" err="1" smtClean="0"/>
            <a:t>InnoDB</a:t>
          </a:r>
          <a:endParaRPr lang="ru-RU" sz="3200" b="1" i="0" kern="1200" dirty="0"/>
        </a:p>
      </dsp:txBody>
      <dsp:txXfrm>
        <a:off x="32458" y="46110"/>
        <a:ext cx="3749697" cy="599995"/>
      </dsp:txXfrm>
    </dsp:sp>
    <dsp:sp modelId="{C9FD46D6-136B-4FE7-AAA4-68751E87E6AF}">
      <dsp:nvSpPr>
        <dsp:cNvPr id="0" name=""/>
        <dsp:cNvSpPr/>
      </dsp:nvSpPr>
      <dsp:spPr>
        <a:xfrm>
          <a:off x="0" y="693660"/>
          <a:ext cx="3814613" cy="6649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smtClean="0"/>
            <a:t>MyISAM</a:t>
          </a:r>
          <a:endParaRPr lang="ru-RU" sz="3200" b="1" kern="1200" dirty="0"/>
        </a:p>
      </dsp:txBody>
      <dsp:txXfrm>
        <a:off x="32458" y="726118"/>
        <a:ext cx="3749697" cy="599995"/>
      </dsp:txXfrm>
    </dsp:sp>
    <dsp:sp modelId="{7033F58D-E4D3-4860-992D-240F0477F6A8}">
      <dsp:nvSpPr>
        <dsp:cNvPr id="0" name=""/>
        <dsp:cNvSpPr/>
      </dsp:nvSpPr>
      <dsp:spPr>
        <a:xfrm>
          <a:off x="0" y="1370307"/>
          <a:ext cx="3814613" cy="6649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smtClean="0"/>
            <a:t>Archive</a:t>
          </a:r>
          <a:endParaRPr lang="ru-RU" sz="3200" b="1" kern="1200"/>
        </a:p>
      </dsp:txBody>
      <dsp:txXfrm>
        <a:off x="32458" y="1402765"/>
        <a:ext cx="3749697" cy="599995"/>
      </dsp:txXfrm>
    </dsp:sp>
    <dsp:sp modelId="{897B6D47-8F5A-4E46-AE29-68BFE5CA6C1A}">
      <dsp:nvSpPr>
        <dsp:cNvPr id="0" name=""/>
        <dsp:cNvSpPr/>
      </dsp:nvSpPr>
      <dsp:spPr>
        <a:xfrm>
          <a:off x="0" y="2048635"/>
          <a:ext cx="3814613" cy="6649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smtClean="0"/>
            <a:t>CSV</a:t>
          </a:r>
          <a:endParaRPr lang="ru-RU" sz="3200" b="1" kern="1200" dirty="0"/>
        </a:p>
      </dsp:txBody>
      <dsp:txXfrm>
        <a:off x="32458" y="2081093"/>
        <a:ext cx="3749697" cy="599995"/>
      </dsp:txXfrm>
    </dsp:sp>
    <dsp:sp modelId="{AA72407A-7882-4F39-9396-74A193F382CB}">
      <dsp:nvSpPr>
        <dsp:cNvPr id="0" name=""/>
        <dsp:cNvSpPr/>
      </dsp:nvSpPr>
      <dsp:spPr>
        <a:xfrm>
          <a:off x="0" y="2726962"/>
          <a:ext cx="3814613" cy="6649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smtClean="0"/>
            <a:t>Memory (HEAP)</a:t>
          </a:r>
          <a:endParaRPr lang="ru-RU" sz="3200" b="1" kern="1200" dirty="0"/>
        </a:p>
      </dsp:txBody>
      <dsp:txXfrm>
        <a:off x="32458" y="2759420"/>
        <a:ext cx="3749697" cy="599995"/>
      </dsp:txXfrm>
    </dsp:sp>
    <dsp:sp modelId="{8AA95FD7-AFAF-4D54-9355-804298A3455A}">
      <dsp:nvSpPr>
        <dsp:cNvPr id="0" name=""/>
        <dsp:cNvSpPr/>
      </dsp:nvSpPr>
      <dsp:spPr>
        <a:xfrm>
          <a:off x="0" y="3405290"/>
          <a:ext cx="3814613" cy="6649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smtClean="0"/>
            <a:t>MERGE</a:t>
          </a:r>
          <a:endParaRPr lang="ru-RU" sz="3200" b="1" kern="1200" dirty="0"/>
        </a:p>
      </dsp:txBody>
      <dsp:txXfrm>
        <a:off x="32458" y="3437748"/>
        <a:ext cx="3749697" cy="599995"/>
      </dsp:txXfrm>
    </dsp:sp>
    <dsp:sp modelId="{668727FD-0161-443E-807D-BA3B35527EC9}">
      <dsp:nvSpPr>
        <dsp:cNvPr id="0" name=""/>
        <dsp:cNvSpPr/>
      </dsp:nvSpPr>
      <dsp:spPr>
        <a:xfrm>
          <a:off x="0" y="4083618"/>
          <a:ext cx="3814613" cy="6649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smtClean="0"/>
            <a:t>FEDERATED</a:t>
          </a:r>
          <a:endParaRPr lang="ru-RU" sz="3200" b="1" kern="1200" dirty="0"/>
        </a:p>
      </dsp:txBody>
      <dsp:txXfrm>
        <a:off x="32458" y="4116076"/>
        <a:ext cx="3749697" cy="599995"/>
      </dsp:txXfrm>
    </dsp:sp>
    <dsp:sp modelId="{046449FC-17F1-4DDB-9B90-938A1CCF6D9B}">
      <dsp:nvSpPr>
        <dsp:cNvPr id="0" name=""/>
        <dsp:cNvSpPr/>
      </dsp:nvSpPr>
      <dsp:spPr>
        <a:xfrm>
          <a:off x="0" y="4753755"/>
          <a:ext cx="3814613" cy="6649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0" kern="1200" dirty="0" smtClean="0"/>
            <a:t>BLACKHOLE</a:t>
          </a:r>
          <a:endParaRPr lang="ru-RU" sz="3200" b="1" i="0" kern="1200" dirty="0"/>
        </a:p>
      </dsp:txBody>
      <dsp:txXfrm>
        <a:off x="32458" y="4786213"/>
        <a:ext cx="3749697" cy="5999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4AE157-7A1D-4D40-977C-C9DFBB00D81D}">
      <dsp:nvSpPr>
        <dsp:cNvPr id="0" name=""/>
        <dsp:cNvSpPr/>
      </dsp:nvSpPr>
      <dsp:spPr>
        <a:xfrm>
          <a:off x="0" y="58608"/>
          <a:ext cx="9915159" cy="83947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i="1" kern="1200" dirty="0" smtClean="0"/>
            <a:t>Первичный ключ</a:t>
          </a:r>
          <a:endParaRPr lang="ru-RU" sz="3500" kern="1200" dirty="0"/>
        </a:p>
      </dsp:txBody>
      <dsp:txXfrm>
        <a:off x="40980" y="99588"/>
        <a:ext cx="9833199" cy="757514"/>
      </dsp:txXfrm>
    </dsp:sp>
    <dsp:sp modelId="{C939F049-1BC2-4B77-9F2B-C3BE274396D1}">
      <dsp:nvSpPr>
        <dsp:cNvPr id="0" name=""/>
        <dsp:cNvSpPr/>
      </dsp:nvSpPr>
      <dsp:spPr>
        <a:xfrm>
          <a:off x="0" y="898083"/>
          <a:ext cx="9915159" cy="1992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4806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700" kern="1200" dirty="0" smtClean="0">
              <a:solidFill>
                <a:schemeClr val="accent2">
                  <a:lumMod val="50000"/>
                </a:schemeClr>
              </a:solidFill>
            </a:rPr>
            <a:t>уникальный идентификатор для каждой записи. Ограничение </a:t>
          </a:r>
          <a:r>
            <a:rPr lang="en-US" sz="2700" kern="1200" dirty="0" smtClean="0">
              <a:solidFill>
                <a:schemeClr val="accent2">
                  <a:lumMod val="50000"/>
                </a:schemeClr>
              </a:solidFill>
            </a:rPr>
            <a:t>PRIMARY KEY</a:t>
          </a:r>
          <a:r>
            <a:rPr lang="ru-RU" sz="2700" kern="1200" dirty="0" smtClean="0">
              <a:solidFill>
                <a:schemeClr val="accent2">
                  <a:lumMod val="50000"/>
                </a:schemeClr>
              </a:solidFill>
            </a:rPr>
            <a:t> предполагают комбинацию </a:t>
          </a:r>
          <a:r>
            <a:rPr lang="en-US" sz="2700" kern="1200" dirty="0" smtClean="0">
              <a:solidFill>
                <a:schemeClr val="accent2">
                  <a:lumMod val="50000"/>
                </a:schemeClr>
              </a:solidFill>
            </a:rPr>
            <a:t>NOT NULL</a:t>
          </a:r>
          <a:r>
            <a:rPr lang="ru-RU" sz="2700" kern="1200" dirty="0" smtClean="0">
              <a:solidFill>
                <a:schemeClr val="accent2">
                  <a:lumMod val="50000"/>
                </a:schemeClr>
              </a:solidFill>
            </a:rPr>
            <a:t> и </a:t>
          </a:r>
          <a:r>
            <a:rPr lang="en-US" sz="2700" kern="1200" dirty="0" smtClean="0">
              <a:solidFill>
                <a:schemeClr val="accent2">
                  <a:lumMod val="50000"/>
                </a:schemeClr>
              </a:solidFill>
            </a:rPr>
            <a:t>UNIQUE</a:t>
          </a:r>
          <a:r>
            <a:rPr lang="ru-RU" sz="2700" kern="1200" dirty="0" smtClean="0">
              <a:solidFill>
                <a:schemeClr val="accent2">
                  <a:lumMod val="50000"/>
                </a:schemeClr>
              </a:solidFill>
            </a:rPr>
            <a:t>, поскольку оно предполагает, что значения в заданной графе не будут </a:t>
          </a:r>
          <a:r>
            <a:rPr lang="en-US" sz="2700" kern="1200" dirty="0" smtClean="0">
              <a:solidFill>
                <a:schemeClr val="accent2">
                  <a:lumMod val="50000"/>
                </a:schemeClr>
              </a:solidFill>
            </a:rPr>
            <a:t>NULL</a:t>
          </a:r>
          <a:r>
            <a:rPr lang="ru-RU" sz="2700" kern="1200" dirty="0" smtClean="0">
              <a:solidFill>
                <a:schemeClr val="accent2">
                  <a:lumMod val="50000"/>
                </a:schemeClr>
              </a:solidFill>
            </a:rPr>
            <a:t>, равно как и не будут повторяться в какой-либо другой строке.</a:t>
          </a:r>
          <a:endParaRPr lang="ru-RU" sz="27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0" y="898083"/>
        <a:ext cx="9915159" cy="1992375"/>
      </dsp:txXfrm>
    </dsp:sp>
    <dsp:sp modelId="{AEB6260A-5C9D-483E-BC2B-3E742E7ECCE8}">
      <dsp:nvSpPr>
        <dsp:cNvPr id="0" name=""/>
        <dsp:cNvSpPr/>
      </dsp:nvSpPr>
      <dsp:spPr>
        <a:xfrm>
          <a:off x="0" y="2890458"/>
          <a:ext cx="9915159" cy="839474"/>
        </a:xfrm>
        <a:prstGeom prst="roundRect">
          <a:avLst/>
        </a:prstGeom>
        <a:solidFill>
          <a:schemeClr val="accent4">
            <a:hueOff val="359873"/>
            <a:satOff val="17380"/>
            <a:lumOff val="980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i="1" kern="1200" dirty="0" smtClean="0"/>
            <a:t>Внешний ключ</a:t>
          </a:r>
          <a:endParaRPr lang="ru-RU" sz="3500" kern="1200" dirty="0"/>
        </a:p>
      </dsp:txBody>
      <dsp:txXfrm>
        <a:off x="40980" y="2931438"/>
        <a:ext cx="9833199" cy="757514"/>
      </dsp:txXfrm>
    </dsp:sp>
    <dsp:sp modelId="{7E8B9744-0FEB-4D5A-BA41-BBA155051C47}">
      <dsp:nvSpPr>
        <dsp:cNvPr id="0" name=""/>
        <dsp:cNvSpPr/>
      </dsp:nvSpPr>
      <dsp:spPr>
        <a:xfrm>
          <a:off x="0" y="3729933"/>
          <a:ext cx="9915159" cy="163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4806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700" kern="1200" dirty="0" smtClean="0">
              <a:solidFill>
                <a:schemeClr val="accent2">
                  <a:lumMod val="50000"/>
                </a:schemeClr>
              </a:solidFill>
            </a:rPr>
            <a:t>обеспечивает связи между таблицами БД. Это позволяет анализировать данные различными способами, сохраняя при этом их организованными в систему с минимальной избыточностью.</a:t>
          </a:r>
          <a:endParaRPr lang="ru-RU" sz="27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0" y="3729933"/>
        <a:ext cx="9915159" cy="16301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568F30-79F7-482B-9A71-73E138684D77}">
      <dsp:nvSpPr>
        <dsp:cNvPr id="0" name=""/>
        <dsp:cNvSpPr/>
      </dsp:nvSpPr>
      <dsp:spPr>
        <a:xfrm>
          <a:off x="0" y="577495"/>
          <a:ext cx="2460596" cy="147635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NO ACTION</a:t>
          </a:r>
          <a:endParaRPr lang="ru-RU" sz="3200" kern="1200" dirty="0"/>
        </a:p>
      </dsp:txBody>
      <dsp:txXfrm>
        <a:off x="0" y="577495"/>
        <a:ext cx="2460596" cy="1476357"/>
      </dsp:txXfrm>
    </dsp:sp>
    <dsp:sp modelId="{03ECBE1D-6FCB-49A1-A3B3-293274F2143F}">
      <dsp:nvSpPr>
        <dsp:cNvPr id="0" name=""/>
        <dsp:cNvSpPr/>
      </dsp:nvSpPr>
      <dsp:spPr>
        <a:xfrm>
          <a:off x="2706656" y="577495"/>
          <a:ext cx="2460596" cy="147635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RESTRICT</a:t>
          </a:r>
          <a:endParaRPr lang="ru-RU" sz="3200" kern="1200" dirty="0"/>
        </a:p>
      </dsp:txBody>
      <dsp:txXfrm>
        <a:off x="2706656" y="577495"/>
        <a:ext cx="2460596" cy="1476357"/>
      </dsp:txXfrm>
    </dsp:sp>
    <dsp:sp modelId="{F72A0014-7EA4-4E1B-BD17-0BC6752CABF5}">
      <dsp:nvSpPr>
        <dsp:cNvPr id="0" name=""/>
        <dsp:cNvSpPr/>
      </dsp:nvSpPr>
      <dsp:spPr>
        <a:xfrm>
          <a:off x="5413312" y="577495"/>
          <a:ext cx="2460596" cy="147635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SET NULL</a:t>
          </a:r>
          <a:endParaRPr lang="ru-RU" sz="3200" kern="1200" dirty="0"/>
        </a:p>
      </dsp:txBody>
      <dsp:txXfrm>
        <a:off x="5413312" y="577495"/>
        <a:ext cx="2460596" cy="1476357"/>
      </dsp:txXfrm>
    </dsp:sp>
    <dsp:sp modelId="{4577A567-975A-4D36-A587-26E1A103E573}">
      <dsp:nvSpPr>
        <dsp:cNvPr id="0" name=""/>
        <dsp:cNvSpPr/>
      </dsp:nvSpPr>
      <dsp:spPr>
        <a:xfrm>
          <a:off x="1353328" y="2299912"/>
          <a:ext cx="2460596" cy="147635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SET DEFAULT</a:t>
          </a:r>
          <a:endParaRPr lang="ru-RU" sz="3200" kern="1200" dirty="0"/>
        </a:p>
      </dsp:txBody>
      <dsp:txXfrm>
        <a:off x="1353328" y="2299912"/>
        <a:ext cx="2460596" cy="1476357"/>
      </dsp:txXfrm>
    </dsp:sp>
    <dsp:sp modelId="{F08248C6-5CBB-487D-B4B4-F804F807C02B}">
      <dsp:nvSpPr>
        <dsp:cNvPr id="0" name=""/>
        <dsp:cNvSpPr/>
      </dsp:nvSpPr>
      <dsp:spPr>
        <a:xfrm>
          <a:off x="4059984" y="2299912"/>
          <a:ext cx="2460596" cy="147635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CASCADE</a:t>
          </a:r>
          <a:endParaRPr lang="ru-RU" sz="3200" kern="1200" dirty="0"/>
        </a:p>
      </dsp:txBody>
      <dsp:txXfrm>
        <a:off x="4059984" y="2299912"/>
        <a:ext cx="2460596" cy="1476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A7252-D405-4822-B637-A3D673D8B84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D1321-AABC-4B3C-A6FA-F2A27B30F23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972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99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9375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547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4910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0598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0296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4610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758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269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8756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81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604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737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508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74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08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845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091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  <p:sldLayoutId id="2147484083" r:id="rId12"/>
    <p:sldLayoutId id="2147484084" r:id="rId13"/>
    <p:sldLayoutId id="2147484085" r:id="rId14"/>
    <p:sldLayoutId id="2147484086" r:id="rId15"/>
    <p:sldLayoutId id="2147484087" r:id="rId16"/>
    <p:sldLayoutId id="214748408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80929" y="139700"/>
            <a:ext cx="9056077" cy="650631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Лекция </a:t>
            </a:r>
            <a:r>
              <a:rPr lang="ru-RU" sz="4000" dirty="0" smtClean="0"/>
              <a:t>№6</a:t>
            </a:r>
            <a:endParaRPr lang="ru-RU" sz="40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20629" y="2514600"/>
            <a:ext cx="9056077" cy="29972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Принятие решений при проектировании</a:t>
            </a:r>
            <a:endParaRPr lang="ru-RU" sz="4000" i="1" dirty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 descr="http://mirsovetov.ru/images/369/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990" y="1046747"/>
            <a:ext cx="1561150" cy="2316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65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66464" y="-105508"/>
            <a:ext cx="88825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en-US" sz="48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IV </a:t>
            </a:r>
            <a:r>
              <a:rPr lang="ru-RU" sz="48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Использование индексов</a:t>
            </a:r>
            <a:endParaRPr lang="ru-RU" sz="54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958" y="3814011"/>
            <a:ext cx="6493042" cy="304398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104234" y="725489"/>
            <a:ext cx="106145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b="1" dirty="0">
                <a:solidFill>
                  <a:schemeClr val="accent1">
                    <a:lumMod val="50000"/>
                  </a:schemeClr>
                </a:solidFill>
              </a:rPr>
              <a:t>Индексы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</a:rPr>
              <a:t> – элементы отсортированной таблицы и хранятся в отдельных файлах в виде бинарных деревьев (B-</a:t>
            </a:r>
            <a:r>
              <a:rPr lang="ru-RU" sz="3000" dirty="0" err="1">
                <a:solidFill>
                  <a:schemeClr val="accent1">
                    <a:lumMod val="50000"/>
                  </a:schemeClr>
                </a:solidFill>
              </a:rPr>
              <a:t>tree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</a:rPr>
              <a:t>). </a:t>
            </a:r>
            <a:endParaRPr lang="ru-RU" sz="3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  <a:t>Т.е. </a:t>
            </a: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индекс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</a:rPr>
              <a:t>— это копия таблицы без данных, но отсортированная по определенным правилам, где каждая ячейка — есть ссылка на родительскую ячейку в основной таблице.</a:t>
            </a:r>
          </a:p>
          <a:p>
            <a:pPr algn="just"/>
            <a:endParaRPr lang="ru-RU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http://webew.ru/f/MG5uzqO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45" y="3972938"/>
            <a:ext cx="5393658" cy="2565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05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44638" y="-105508"/>
            <a:ext cx="21262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48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Зачем?</a:t>
            </a:r>
            <a:endParaRPr lang="ru-RU" sz="54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25489"/>
            <a:ext cx="10278742" cy="5675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lnSpc>
                <a:spcPct val="107000"/>
              </a:lnSpc>
              <a:spcAft>
                <a:spcPts val="120"/>
              </a:spcAft>
              <a:buSzPct val="62000"/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Быстро найти строки, соответствующие выражению 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07000"/>
              </a:lnSpc>
              <a:spcAft>
                <a:spcPts val="120"/>
              </a:spcAft>
              <a:buSzPct val="62000"/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Извлечь строки из других таблиц при выполнении объединений 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JOIN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Найти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величины 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MAX()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или 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MIN()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для заданного индексированного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столбца;</a:t>
            </a:r>
            <a:endParaRPr lang="ru-RU" sz="28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07000"/>
              </a:lnSpc>
              <a:spcAft>
                <a:spcPts val="120"/>
              </a:spcAft>
              <a:buSzPct val="62000"/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Для сортировки и группировки таблиц (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ORDER BY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GROUP BY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8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07000"/>
              </a:lnSpc>
              <a:spcAft>
                <a:spcPts val="120"/>
              </a:spcAft>
              <a:buSzPct val="62000"/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Для выбора наименьшего количества совпадений. Если есть множественный индекс, то использоваться будет тот индекс, который находит самое маленький число строк;</a:t>
            </a:r>
            <a:endParaRPr lang="ru-RU" sz="28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07000"/>
              </a:lnSpc>
              <a:spcAft>
                <a:spcPts val="120"/>
              </a:spcAft>
              <a:buSzPct val="62000"/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Для извлечения данных не из таблицы с данными, а из индексного файла. Это возможно только в некоторых случаях, например, когда все извлекаемые поля проиндексированы.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5"/>
          <a:stretch/>
        </p:blipFill>
        <p:spPr bwMode="auto">
          <a:xfrm>
            <a:off x="10278742" y="0"/>
            <a:ext cx="1913258" cy="24505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1295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8319" y="-105508"/>
            <a:ext cx="593887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48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Недостатки индексов</a:t>
            </a:r>
            <a:endParaRPr lang="ru-RU" sz="54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5432" y="1423321"/>
            <a:ext cx="116465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Он занимает дополнительное пространство на жестком диске;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Может отрицательно сказаться на скорости запросов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INSERT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UPDATE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DELETE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, поскольку должен обновляться при каждом добавлении записей в таблицу, их обновлении и удалении.</a:t>
            </a:r>
          </a:p>
        </p:txBody>
      </p:sp>
    </p:spTree>
    <p:extLst>
      <p:ext uri="{BB962C8B-B14F-4D97-AF65-F5344CB8AC3E}">
        <p14:creationId xmlns:p14="http://schemas.microsoft.com/office/powerpoint/2010/main" val="340509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43976" y="-105508"/>
            <a:ext cx="63275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48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Особенности создания</a:t>
            </a:r>
            <a:endParaRPr lang="ru-RU" sz="54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475" y="725489"/>
            <a:ext cx="11646568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Невыгодно (в плане производительности) использовать для малых таблиц;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Могут быть проиндексированы столбцы всех типов;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Для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столбцов типов 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CHAR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 и 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VARCHAR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 можно индексировать префикс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столбца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(быстрее и требует меньше дискового пространства);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Для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столбцов типа 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BLOB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 и 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TEXT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 индексировать необходимо префикс столбца. Нельзя индексировать столбец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целиком.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Желательно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индексировать только наиболее часто опрашиваемые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поля;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MySQL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применяет индексы также для сравнений 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LIKE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, если аргумент в выражении 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LIKE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 представляет собой постоянную строку, не начинающуюся с символа-шаблона. 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При создании </a:t>
            </a:r>
            <a:r>
              <a:rPr lang="ru-RU" sz="2800" dirty="0" err="1">
                <a:solidFill>
                  <a:schemeClr val="accent1">
                    <a:lumMod val="50000"/>
                  </a:schemeClr>
                </a:solidFill>
              </a:rPr>
              <a:t>многостолбцовых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индексов следует учитывать порядок создания индексов. </a:t>
            </a:r>
          </a:p>
          <a:p>
            <a:pPr marL="514350" lvl="0" indent="-514350" algn="just">
              <a:buFont typeface="+mj-lt"/>
              <a:buAutoNum type="arabicPeriod"/>
            </a:pPr>
            <a:endParaRPr lang="ru-RU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15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75085" y="-105508"/>
            <a:ext cx="52653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48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Работа с индексом</a:t>
            </a:r>
            <a:endParaRPr lang="ru-RU" sz="54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9711" y="1859240"/>
            <a:ext cx="11057021" cy="4993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800"/>
              </a:spcBef>
              <a:spcAft>
                <a:spcPts val="800"/>
              </a:spcAft>
            </a:pPr>
            <a:r>
              <a:rPr lang="en-US" sz="2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ALTER TABLE `</a:t>
            </a:r>
            <a:r>
              <a:rPr lang="en-US" sz="26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table_name</a:t>
            </a:r>
            <a:r>
              <a:rPr lang="en-US" sz="2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` ADD INDEX `</a:t>
            </a:r>
            <a:r>
              <a:rPr lang="en-US" sz="26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index_name</a:t>
            </a:r>
            <a:r>
              <a:rPr lang="en-US" sz="2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` (`</a:t>
            </a:r>
            <a:r>
              <a:rPr lang="en-US" sz="26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column_name</a:t>
            </a:r>
            <a:r>
              <a:rPr lang="en-US" sz="2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`);</a:t>
            </a:r>
            <a:endParaRPr lang="ru-RU" sz="26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9711" y="2859743"/>
            <a:ext cx="11057021" cy="4993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800"/>
              </a:spcBef>
              <a:spcAft>
                <a:spcPts val="800"/>
              </a:spcAft>
            </a:pPr>
            <a:r>
              <a:rPr lang="en-US" sz="2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ALTER TABLE `</a:t>
            </a:r>
            <a:r>
              <a:rPr lang="en-US" sz="26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table_name</a:t>
            </a:r>
            <a:r>
              <a:rPr lang="en-US" sz="2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` ADD INDEX `</a:t>
            </a:r>
            <a:r>
              <a:rPr lang="en-US" sz="26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index_name</a:t>
            </a:r>
            <a:r>
              <a:rPr lang="en-US" sz="2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` (`</a:t>
            </a:r>
            <a:r>
              <a:rPr lang="en-US" sz="26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column_name</a:t>
            </a:r>
            <a:r>
              <a:rPr lang="en-US" sz="2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`(10));</a:t>
            </a:r>
            <a:endParaRPr lang="ru-RU" sz="26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9711" y="3865323"/>
            <a:ext cx="11057021" cy="4993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800"/>
              </a:spcBef>
              <a:spcAft>
                <a:spcPts val="800"/>
              </a:spcAft>
            </a:pPr>
            <a:r>
              <a:rPr lang="en-US" sz="26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ALTER TABLE `</a:t>
            </a:r>
            <a:r>
              <a:rPr lang="en-US" sz="26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table_name</a:t>
            </a:r>
            <a:r>
              <a:rPr lang="en-US" sz="26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` DROP INDEX `</a:t>
            </a:r>
            <a:r>
              <a:rPr lang="en-US" sz="26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index_name</a:t>
            </a:r>
            <a:r>
              <a:rPr lang="en-US" sz="26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`;</a:t>
            </a:r>
            <a:endParaRPr lang="ru-RU" sz="26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9711" y="4920906"/>
            <a:ext cx="11057021" cy="4993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800"/>
              </a:spcBef>
              <a:spcAft>
                <a:spcPts val="800"/>
              </a:spcAft>
            </a:pPr>
            <a:r>
              <a:rPr lang="en-US" sz="26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SELECT * FROM `</a:t>
            </a:r>
            <a:r>
              <a:rPr lang="en-US" sz="26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table_name</a:t>
            </a:r>
            <a:r>
              <a:rPr lang="en-US" sz="26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` WHERE `</a:t>
            </a:r>
            <a:r>
              <a:rPr lang="en-US" sz="26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column_name</a:t>
            </a:r>
            <a:r>
              <a:rPr lang="en-US" sz="26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` = 'value';</a:t>
            </a:r>
            <a:endParaRPr lang="ru-RU" sz="26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www.jakeroid.com/wp-content/uploads/2013/11/mysql-full-text-searc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5100" y="6315"/>
            <a:ext cx="1866900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04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A697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A697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A697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A697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49711" y="716241"/>
            <a:ext cx="11057021" cy="114621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800"/>
              </a:spcBef>
              <a:spcAft>
                <a:spcPts val="800"/>
              </a:spcAft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ALTER TABLE `</a:t>
            </a:r>
            <a:r>
              <a:rPr lang="en-US" sz="3200" dirty="0" err="1">
                <a:solidFill>
                  <a:schemeClr val="accent1">
                    <a:lumMod val="50000"/>
                  </a:schemeClr>
                </a:solidFill>
              </a:rPr>
              <a:t>table_name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` ADD INDEX `</a:t>
            </a:r>
            <a:r>
              <a:rPr lang="en-US" sz="3200" dirty="0" err="1">
                <a:solidFill>
                  <a:schemeClr val="accent1">
                    <a:lumMod val="50000"/>
                  </a:schemeClr>
                </a:solidFill>
              </a:rPr>
              <a:t>index_name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` (`index_part1`(10), `index_part2`);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9711" y="2278340"/>
            <a:ext cx="11057021" cy="10772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SELECT * FROM `</a:t>
            </a:r>
            <a:r>
              <a:rPr lang="en-US" sz="3200" dirty="0" err="1">
                <a:solidFill>
                  <a:schemeClr val="accent1">
                    <a:lumMod val="50000"/>
                  </a:schemeClr>
                </a:solidFill>
              </a:rPr>
              <a:t>table_name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` WHERE `index_part1` = 'value1' AND `index_part2` = 'value2'; 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9710" y="3801197"/>
            <a:ext cx="11057021" cy="11462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800"/>
              </a:spcBef>
              <a:spcAft>
                <a:spcPts val="800"/>
              </a:spcAft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SELECT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* FROM `</a:t>
            </a:r>
            <a:r>
              <a:rPr lang="en-US" sz="3200" dirty="0" err="1">
                <a:solidFill>
                  <a:schemeClr val="accent1">
                    <a:lumMod val="50000"/>
                  </a:schemeClr>
                </a:solidFill>
              </a:rPr>
              <a:t>table_name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` WHERE `index_part2` = 'value2' AND `index_part1` = 'value1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';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13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A697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A697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A697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37626" y="-105508"/>
            <a:ext cx="634019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Основные цели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06296635"/>
              </p:ext>
            </p:extLst>
          </p:nvPr>
        </p:nvGraphicFramePr>
        <p:xfrm>
          <a:off x="648677" y="422032"/>
          <a:ext cx="11226799" cy="6220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342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37255" y="-105508"/>
            <a:ext cx="67409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en-US" sz="48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 </a:t>
            </a:r>
            <a:r>
              <a:rPr lang="ru-RU" sz="48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Выбор типа данных</a:t>
            </a:r>
            <a:endParaRPr lang="ru-RU" sz="54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7555" y="725489"/>
            <a:ext cx="11591363" cy="454989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Тип данных является одним из важнейших атрибутов любого столбца таблицы. Он играет существенную роль в обеспечении целостности данных в БД и облегчает их использование и манипулирование ими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just"/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Разумный подход к типизации позволяет добиться: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Уменьшения размера БД и таблиц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Эффективного индексирования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Более высокой скорости выполнения запросов</a:t>
            </a:r>
          </a:p>
          <a:p>
            <a:pPr algn="just"/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78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82" y="591104"/>
            <a:ext cx="2416419" cy="2908423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55" y="4716219"/>
            <a:ext cx="2136162" cy="904728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</p:pic>
      <p:grpSp>
        <p:nvGrpSpPr>
          <p:cNvPr id="2" name="Группа 1"/>
          <p:cNvGrpSpPr/>
          <p:nvPr/>
        </p:nvGrpSpPr>
        <p:grpSpPr>
          <a:xfrm>
            <a:off x="3575538" y="564461"/>
            <a:ext cx="2406808" cy="2611623"/>
            <a:chOff x="4161692" y="96408"/>
            <a:chExt cx="2406808" cy="2611623"/>
          </a:xfrm>
        </p:grpSpPr>
        <p:pic>
          <p:nvPicPr>
            <p:cNvPr id="8" name="Рисунок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1692" y="96408"/>
              <a:ext cx="2406808" cy="1298638"/>
            </a:xfrm>
            <a:prstGeom prst="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</p:pic>
        <p:pic>
          <p:nvPicPr>
            <p:cNvPr id="9" name="Рисунок 8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9557" y="1395046"/>
              <a:ext cx="2188308" cy="1312985"/>
            </a:xfrm>
            <a:prstGeom prst="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</p:pic>
      </p:grpSp>
      <p:pic>
        <p:nvPicPr>
          <p:cNvPr id="10" name="Рисунок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403" y="4595665"/>
            <a:ext cx="2161442" cy="1725667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408855" y="0"/>
            <a:ext cx="19720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Числовые</a:t>
            </a:r>
            <a:endParaRPr lang="ru-RU" sz="28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6782" y="4072445"/>
            <a:ext cx="248016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Символьные</a:t>
            </a:r>
            <a:endParaRPr lang="ru-RU" sz="28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49376" y="0"/>
            <a:ext cx="431239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Текстовые и двоичные</a:t>
            </a:r>
            <a:endParaRPr lang="ru-RU" sz="28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46791" y="3951502"/>
            <a:ext cx="267252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Дата и время</a:t>
            </a:r>
            <a:endParaRPr lang="ru-RU" sz="28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112600" y="41241"/>
            <a:ext cx="28103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Перечисления</a:t>
            </a:r>
            <a:endParaRPr lang="ru-RU" sz="28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650" y="907847"/>
            <a:ext cx="5587350" cy="4035858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4934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8903" y="-105508"/>
            <a:ext cx="1123897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en-US" sz="44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</a:t>
            </a:r>
            <a:r>
              <a:rPr lang="en-US" sz="4400" b="1" dirty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</a:t>
            </a:r>
            <a:r>
              <a:rPr lang="en-US" sz="44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4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Выбор</a:t>
            </a:r>
            <a:r>
              <a:rPr lang="ru-RU" sz="44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механизмов хранения данных</a:t>
            </a:r>
            <a:endParaRPr lang="ru-RU" sz="48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83096501"/>
              </p:ext>
            </p:extLst>
          </p:nvPr>
        </p:nvGraphicFramePr>
        <p:xfrm>
          <a:off x="276740" y="860343"/>
          <a:ext cx="381461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736123" y="890954"/>
            <a:ext cx="7291754" cy="570471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Поддерживает почти весь функционал сервера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</a:rPr>
              <a:t>MySQL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. Используется по умолчанию.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Данный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движок хорошо себя показывает на больших проектах с высокой нагрузкой. Лимит дискового пространства 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64 Тб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. </a:t>
            </a:r>
          </a:p>
          <a:p>
            <a:pPr algn="just"/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Особенности:</a:t>
            </a:r>
            <a:endParaRPr lang="ru-RU" sz="22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●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Хранит все данные в одном файле.</a:t>
            </a:r>
          </a:p>
          <a:p>
            <a:pPr algn="just"/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Плюсы:</a:t>
            </a:r>
            <a:endParaRPr lang="ru-RU" sz="22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●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Поддержка транзакций.</a:t>
            </a:r>
          </a:p>
          <a:p>
            <a:pPr algn="just"/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●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Поддержка внешних ключей.</a:t>
            </a:r>
          </a:p>
          <a:p>
            <a:pPr algn="just"/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●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Поддержка блокировок таблиц (LOCK).</a:t>
            </a:r>
          </a:p>
          <a:p>
            <a:pPr algn="just"/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●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Быстрая выборка (SELECT).</a:t>
            </a:r>
          </a:p>
          <a:p>
            <a:pPr algn="just"/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●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Индексация полей.</a:t>
            </a:r>
          </a:p>
          <a:p>
            <a:pPr algn="just"/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Минусы:</a:t>
            </a:r>
            <a:endParaRPr lang="ru-RU" sz="22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●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Не поддерживает полнотекстовый поиск.</a:t>
            </a:r>
          </a:p>
          <a:p>
            <a:pPr algn="just"/>
            <a:endParaRPr lang="ru-RU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36123" y="890954"/>
            <a:ext cx="7291754" cy="570471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Очень популярный движок для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web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-проектов. Лимит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дискового пространства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256 Тб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Особенности: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● Отсутствует поддержка транзакций.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● Не поддерживает внешние ключи.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● Хранит все данные отдельно друг от друга.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Плюсы: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● Поддержка блокировок таблиц (LOCK).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● Быстрая вставка строк (INSERT).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● Быстрое изменение строк (UPDATE).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● Быстрое удаление строк (DELETE).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● Поддержка полнотекстового поиска.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● Индексация полей.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Минусы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● Гораздо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медленнее 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производит выборку (SELECT), 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Отсутствует возможность восстановления данных по журналу.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● Отсутствуют инструменты резервного копирования.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● Слабая реализация сортировки.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● Риски нарушения стабилизации работы, потери данных.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36123" y="890954"/>
            <a:ext cx="7291754" cy="570471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Этот движок предназначен для хранения 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редко изменяющихся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 данных в большом объеме. Средняя скорость выполнения запросов (SELECT). Идеально подходит для хранения исторических данных.</a:t>
            </a:r>
          </a:p>
          <a:p>
            <a:pPr algn="just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Особенности:	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● Возможность сжимать записи при вставке и распаковывать их при извлечении.</a:t>
            </a: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● Транзакций нет.</a:t>
            </a: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● Отсутствует поддержка первичного ключа, внешних соответственно тоже.</a:t>
            </a: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● Отсутствие индексации, полнотекстовый поиск соответственно.</a:t>
            </a:r>
          </a:p>
          <a:p>
            <a:pPr algn="just"/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36123" y="890954"/>
            <a:ext cx="7291754" cy="570471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err="1">
                <a:solidFill>
                  <a:schemeClr val="accent2">
                    <a:lumMod val="50000"/>
                  </a:schemeClr>
                </a:solidFill>
              </a:rPr>
              <a:t>Comma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i="1" dirty="0" err="1">
                <a:solidFill>
                  <a:schemeClr val="accent2">
                    <a:lumMod val="50000"/>
                  </a:schemeClr>
                </a:solidFill>
              </a:rPr>
              <a:t>Separated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i="1" dirty="0" err="1">
                <a:solidFill>
                  <a:schemeClr val="accent2">
                    <a:lumMod val="50000"/>
                  </a:schemeClr>
                </a:solidFill>
              </a:rPr>
              <a:t>Values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 (CSV)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- переводится как данные, разделенные запятыми. Текстовый документ, в котором построчно записаны строки таблиц базы, разделенные запятыми. 1 строка документа - 1 строка таблицы базы данных. Средняя скорость чтения документа (SELECT).  Абсолютно понятен для </a:t>
            </a:r>
            <a:r>
              <a:rPr lang="ru-RU" sz="2800" dirty="0" err="1">
                <a:solidFill>
                  <a:schemeClr val="accent2">
                    <a:lumMod val="50000"/>
                  </a:schemeClr>
                </a:solidFill>
              </a:rPr>
              <a:t>не-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SQL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-приложений, например, 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Microsoft Excel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. Не поддерживают индексирование, операции выборки и тип данных 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NULL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36123" y="890954"/>
            <a:ext cx="7291754" cy="570471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Данный движок предназначен для создания временных таблиц (TEMPORARY TABLE). Все данные хранит в оперативной памяти машины, на котором стоит сервер. Мгновенная скорость работы с данными. Данные доступны лишь пока запущен сервер, и стираются в случае сбоя сервера или остановки его работы.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36123" y="890954"/>
            <a:ext cx="7291754" cy="570471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Этот движок предназначен для объединения идентичных таблиц </a:t>
            </a:r>
            <a:r>
              <a:rPr lang="ru-RU" sz="2200" b="1" dirty="0" err="1">
                <a:solidFill>
                  <a:schemeClr val="accent2">
                    <a:lumMod val="50000"/>
                  </a:schemeClr>
                </a:solidFill>
              </a:rPr>
              <a:t>MyISAM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. Применяется в основном для расчета статистических данных, сводки: например, анализ архивов за несколько лет.</a:t>
            </a:r>
          </a:p>
          <a:p>
            <a:pPr algn="just"/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Особенности:</a:t>
            </a:r>
            <a:endParaRPr lang="ru-RU" sz="22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● Наличие идентичной структуры.</a:t>
            </a:r>
          </a:p>
          <a:p>
            <a:pPr algn="just"/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● Порядок полей (колонок) должен совпадать.</a:t>
            </a:r>
          </a:p>
          <a:p>
            <a:pPr algn="just"/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● Отсутствие полнотекстового поиска.</a:t>
            </a:r>
          </a:p>
          <a:p>
            <a:pPr algn="just"/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Позволяет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выполнять операции выборки, удаления и обновления данных и могут оказаться полезными для объединения данных из различных таблиц либо повышения уровня производительности операций соединения и поиска в группе таблиц.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36123" y="890954"/>
            <a:ext cx="7291754" cy="570471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Платный движок, входящий в </a:t>
            </a:r>
            <a:r>
              <a:rPr lang="ru-RU" sz="3000" dirty="0" err="1">
                <a:solidFill>
                  <a:schemeClr val="accent2">
                    <a:lumMod val="50000"/>
                  </a:schemeClr>
                </a:solidFill>
              </a:rPr>
              <a:t>Enterprise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 версию </a:t>
            </a:r>
            <a:r>
              <a:rPr lang="ru-RU" sz="3000" dirty="0" err="1">
                <a:solidFill>
                  <a:schemeClr val="accent2">
                    <a:lumMod val="50000"/>
                  </a:schemeClr>
                </a:solidFill>
              </a:rPr>
              <a:t>MySQL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. В стандартную сборку сервера не входит. Предназначен для кластеризации сервера, т.е. подключения многих </a:t>
            </a:r>
            <a:r>
              <a:rPr lang="ru-RU" sz="3000" dirty="0" err="1">
                <a:solidFill>
                  <a:schemeClr val="accent2">
                    <a:lumMod val="50000"/>
                  </a:schemeClr>
                </a:solidFill>
              </a:rPr>
              <a:t>MySQL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 серверов к одному общему серверу, на котором стоит этот движок. Используется для больших корпоративных решений, отличается высокой производительностью.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36123" y="890954"/>
            <a:ext cx="7291754" cy="570471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При создании таблицы на таком движке, структура и данные уничтожаются, при выборке (SELECT) всегда возвращает пустую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строку.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Нужен для тестов, отладки и быстрой очистки таблиц по средствам смены движка. </a:t>
            </a:r>
          </a:p>
        </p:txBody>
      </p:sp>
    </p:spTree>
    <p:extLst>
      <p:ext uri="{BB962C8B-B14F-4D97-AF65-F5344CB8AC3E}">
        <p14:creationId xmlns:p14="http://schemas.microsoft.com/office/powerpoint/2010/main" val="2346636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graphicEl>
                                              <a:dgm id="{105A4D65-EFC5-440D-ACD7-3945119E67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105A4D65-EFC5-440D-ACD7-3945119E67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105A4D65-EFC5-440D-ACD7-3945119E67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graphicEl>
                                              <a:dgm id="{105A4D65-EFC5-440D-ACD7-3945119E67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">
                                            <p:graphicEl>
                                              <a:dgm id="{C9FD46D6-136B-4FE7-AAA4-68751E87E6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graphicEl>
                                              <a:dgm id="{C9FD46D6-136B-4FE7-AAA4-68751E87E6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C9FD46D6-136B-4FE7-AAA4-68751E87E6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C9FD46D6-136B-4FE7-AAA4-68751E87E6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2">
                                            <p:graphicEl>
                                              <a:dgm id="{7033F58D-E4D3-4860-992D-240F0477F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graphicEl>
                                              <a:dgm id="{7033F58D-E4D3-4860-992D-240F0477F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graphicEl>
                                              <a:dgm id="{7033F58D-E4D3-4860-992D-240F0477F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graphicEl>
                                              <a:dgm id="{7033F58D-E4D3-4860-992D-240F0477F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2">
                                            <p:graphicEl>
                                              <a:dgm id="{897B6D47-8F5A-4E46-AE29-68BFE5CA6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graphicEl>
                                              <a:dgm id="{897B6D47-8F5A-4E46-AE29-68BFE5CA6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graphicEl>
                                              <a:dgm id="{897B6D47-8F5A-4E46-AE29-68BFE5CA6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graphicEl>
                                              <a:dgm id="{897B6D47-8F5A-4E46-AE29-68BFE5CA6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9" presetClass="emp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2">
                                            <p:graphicEl>
                                              <a:dgm id="{AA72407A-7882-4F39-9396-74A193F382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2">
                                            <p:graphicEl>
                                              <a:dgm id="{AA72407A-7882-4F39-9396-74A193F382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2">
                                            <p:graphicEl>
                                              <a:dgm id="{AA72407A-7882-4F39-9396-74A193F382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graphicEl>
                                              <a:dgm id="{AA72407A-7882-4F39-9396-74A193F382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2">
                                            <p:graphicEl>
                                              <a:dgm id="{8AA95FD7-AFAF-4D54-9355-804298A34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graphicEl>
                                              <a:dgm id="{8AA95FD7-AFAF-4D54-9355-804298A34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graphicEl>
                                              <a:dgm id="{8AA95FD7-AFAF-4D54-9355-804298A34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graphicEl>
                                              <a:dgm id="{8AA95FD7-AFAF-4D54-9355-804298A34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9" presetClass="emph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2">
                                            <p:graphicEl>
                                              <a:dgm id="{668727FD-0161-443E-807D-BA3B35527E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2">
                                            <p:graphicEl>
                                              <a:dgm id="{668727FD-0161-443E-807D-BA3B35527E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graphicEl>
                                              <a:dgm id="{668727FD-0161-443E-807D-BA3B35527E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">
                                            <p:graphicEl>
                                              <a:dgm id="{668727FD-0161-443E-807D-BA3B35527E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9" presetClass="emph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" dur="500" fill="hold"/>
                                        <p:tgtEl>
                                          <p:spTgt spid="2">
                                            <p:graphicEl>
                                              <a:dgm id="{046449FC-17F1-4DDB-9B90-938A1CCF6D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animClr clrSpc="rgb" dir="cw">
                                      <p:cBhvr>
                                        <p:cTn id="84" dur="500" fill="hold"/>
                                        <p:tgtEl>
                                          <p:spTgt spid="2">
                                            <p:graphicEl>
                                              <a:dgm id="{046449FC-17F1-4DDB-9B90-938A1CCF6D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B9F8"/>
                                      </p:to>
                                    </p:animClr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2">
                                            <p:graphicEl>
                                              <a:dgm id="{046449FC-17F1-4DDB-9B90-938A1CCF6D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2">
                                            <p:graphicEl>
                                              <a:dgm id="{046449FC-17F1-4DDB-9B90-938A1CCF6D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/>
        </p:bldSub>
      </p:bldGraphic>
      <p:bldGraphic spid="2" grpId="1" uiExpand="1">
        <p:bldSub>
          <a:bldDgm/>
        </p:bldSub>
      </p:bldGraphic>
      <p:bldGraphic spid="2" grpId="2" uiExpand="1">
        <p:bldSub>
          <a:bldDgm/>
        </p:bldSub>
      </p:bldGraphic>
      <p:bldGraphic spid="2" grpId="3" uiExpand="1">
        <p:bldSub>
          <a:bldDgm/>
        </p:bldSub>
      </p:bldGraphic>
      <p:bldGraphic spid="2" grpId="4" uiExpand="1">
        <p:bldSub>
          <a:bldDgm/>
        </p:bldSub>
      </p:bldGraphic>
      <p:bldGraphic spid="2" grpId="5" uiExpand="1">
        <p:bldSub>
          <a:bldDgm/>
        </p:bldSub>
      </p:bldGraphic>
      <p:bldGraphic spid="2" grpId="6" uiExpand="1">
        <p:bldSub>
          <a:bldDgm/>
        </p:bldSub>
      </p:bldGraphic>
      <p:bldGraphic spid="2" grpId="7" uiExpand="1">
        <p:bldSub>
          <a:bldDgm/>
        </p:bldSub>
      </p:bldGraphic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17772" y="-105508"/>
            <a:ext cx="60194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4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Критерии выбора движка</a:t>
            </a:r>
            <a:endParaRPr lang="ru-RU" sz="44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4852" y="602378"/>
            <a:ext cx="11490158" cy="6821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Интенсивность операций чтения по сравнению с операциями записи;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Необходимость транзакционной поддержки;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Необходимость поддержки внешних ключей;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Требования, касающиеся индексирования;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Размер таблицы и скорость ее увеличения;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Переносимость из одной ОС/архитектуры на другую;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Резервное копирование;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Восстановление после сбоя;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0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Требования к дальнейшей расширяемости и способность к адаптации в соответствии с изменяющимися требованиями к данным.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ru-RU" sz="3000" dirty="0">
              <a:solidFill>
                <a:schemeClr val="accent1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156" y="1214011"/>
            <a:ext cx="2757560" cy="206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3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80412" y="-105508"/>
            <a:ext cx="80941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4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Надежность механизмов хранения</a:t>
            </a:r>
            <a:endParaRPr lang="ru-RU" sz="44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242" y="443121"/>
            <a:ext cx="6134852" cy="634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18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37466" y="-105508"/>
            <a:ext cx="99405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en-US" sz="48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III </a:t>
            </a:r>
            <a:r>
              <a:rPr lang="ru-RU" sz="48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Первичные и внешние ключи</a:t>
            </a:r>
            <a:endParaRPr lang="ru-RU" sz="54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52009001"/>
              </p:ext>
            </p:extLst>
          </p:nvPr>
        </p:nvGraphicFramePr>
        <p:xfrm>
          <a:off x="1732197" y="761430"/>
          <a:ext cx="991516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77979" y="959371"/>
            <a:ext cx="10974310" cy="496174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При связывании таблиц посредством внешних ключей следует учитывать три ограничения: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Все таблицы должны иметь тип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</a:rPr>
              <a:t>InnoDB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Графы, используемые в связях внешних ключей, должны быть проиндексированы во всех таблицах, на которые делается ссылка.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Типы данных в графах, имена которых задействуются в связях внешних ключей, должны быть идентичными. </a:t>
            </a:r>
          </a:p>
        </p:txBody>
      </p:sp>
    </p:spTree>
    <p:extLst>
      <p:ext uri="{BB962C8B-B14F-4D97-AF65-F5344CB8AC3E}">
        <p14:creationId xmlns:p14="http://schemas.microsoft.com/office/powerpoint/2010/main" val="28437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9905" y="0"/>
            <a:ext cx="117952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36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Автоматическое обновление и удаление ключей</a:t>
            </a:r>
            <a:endParaRPr lang="ru-RU" sz="40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134" y="4197246"/>
            <a:ext cx="10142482" cy="249661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03342635"/>
              </p:ext>
            </p:extLst>
          </p:nvPr>
        </p:nvGraphicFramePr>
        <p:xfrm>
          <a:off x="2529265" y="323166"/>
          <a:ext cx="7873909" cy="4353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409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3811</TotalTime>
  <Words>786</Words>
  <Application>Microsoft Office PowerPoint</Application>
  <PresentationFormat>Широкоэкранный</PresentationFormat>
  <Paragraphs>129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masa</dc:creator>
  <cp:lastModifiedBy>Мария Ступина</cp:lastModifiedBy>
  <cp:revision>330</cp:revision>
  <dcterms:created xsi:type="dcterms:W3CDTF">2014-09-01T06:38:04Z</dcterms:created>
  <dcterms:modified xsi:type="dcterms:W3CDTF">2017-09-01T08:51:09Z</dcterms:modified>
</cp:coreProperties>
</file>