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handoutMasterIdLst>
    <p:handoutMasterId r:id="rId24"/>
  </p:handoutMasterIdLst>
  <p:sldIdLst>
    <p:sldId id="259" r:id="rId2"/>
    <p:sldId id="261" r:id="rId3"/>
    <p:sldId id="262" r:id="rId4"/>
    <p:sldId id="270" r:id="rId5"/>
    <p:sldId id="271" r:id="rId6"/>
    <p:sldId id="272" r:id="rId7"/>
    <p:sldId id="273" r:id="rId8"/>
    <p:sldId id="274" r:id="rId9"/>
    <p:sldId id="275" r:id="rId10"/>
    <p:sldId id="263" r:id="rId11"/>
    <p:sldId id="265" r:id="rId12"/>
    <p:sldId id="266" r:id="rId13"/>
    <p:sldId id="268" r:id="rId14"/>
    <p:sldId id="267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7EC66A"/>
    <a:srgbClr val="366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8" autoAdjust="0"/>
    <p:restoredTop sz="92635" autoAdjust="0"/>
  </p:normalViewPr>
  <p:slideViewPr>
    <p:cSldViewPr snapToGrid="0">
      <p:cViewPr varScale="1">
        <p:scale>
          <a:sx n="81" d="100"/>
          <a:sy n="81" d="100"/>
        </p:scale>
        <p:origin x="108" y="4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0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3B4369-B19B-4071-8940-D5A6A74D92B8}" type="doc">
      <dgm:prSet loTypeId="urn:microsoft.com/office/officeart/2005/8/layout/default" loCatId="list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2CD9CC1-A6BF-4F69-AE32-8B0A28B40DF1}">
      <dgm:prSet phldrT="[Текст]"/>
      <dgm:spPr/>
      <dgm:t>
        <a:bodyPr/>
        <a:lstStyle/>
        <a:p>
          <a:r>
            <a:rPr lang="ru-RU" dirty="0" smtClean="0"/>
            <a:t>Каскадная модель</a:t>
          </a:r>
          <a:endParaRPr lang="ru-RU" dirty="0"/>
        </a:p>
      </dgm:t>
    </dgm:pt>
    <dgm:pt modelId="{14FE05A0-AB49-43DD-98C2-DC01FEAF0815}" type="parTrans" cxnId="{EBC1CE72-D5B5-438E-889C-FF966BCC1C18}">
      <dgm:prSet/>
      <dgm:spPr/>
      <dgm:t>
        <a:bodyPr/>
        <a:lstStyle/>
        <a:p>
          <a:endParaRPr lang="ru-RU"/>
        </a:p>
      </dgm:t>
    </dgm:pt>
    <dgm:pt modelId="{CD5017B6-C991-4859-AB7A-F6975839F013}" type="sibTrans" cxnId="{EBC1CE72-D5B5-438E-889C-FF966BCC1C18}">
      <dgm:prSet/>
      <dgm:spPr/>
      <dgm:t>
        <a:bodyPr/>
        <a:lstStyle/>
        <a:p>
          <a:endParaRPr lang="ru-RU"/>
        </a:p>
      </dgm:t>
    </dgm:pt>
    <dgm:pt modelId="{3E721155-75CB-4BBD-9A96-02100972B09B}">
      <dgm:prSet phldrT="[Текст]"/>
      <dgm:spPr/>
      <dgm:t>
        <a:bodyPr/>
        <a:lstStyle/>
        <a:p>
          <a:r>
            <a:rPr lang="ru-RU" dirty="0" smtClean="0"/>
            <a:t>Итерационная модель</a:t>
          </a:r>
          <a:endParaRPr lang="ru-RU" dirty="0"/>
        </a:p>
      </dgm:t>
    </dgm:pt>
    <dgm:pt modelId="{72296599-2552-4CBB-A924-2DAE7B43F02D}" type="parTrans" cxnId="{DF30558E-9272-4105-A9DD-1B2B44CE320E}">
      <dgm:prSet/>
      <dgm:spPr/>
      <dgm:t>
        <a:bodyPr/>
        <a:lstStyle/>
        <a:p>
          <a:endParaRPr lang="ru-RU"/>
        </a:p>
      </dgm:t>
    </dgm:pt>
    <dgm:pt modelId="{7A4AF0E8-BC9C-4B9C-A770-2A612F0F6337}" type="sibTrans" cxnId="{DF30558E-9272-4105-A9DD-1B2B44CE320E}">
      <dgm:prSet/>
      <dgm:spPr/>
      <dgm:t>
        <a:bodyPr/>
        <a:lstStyle/>
        <a:p>
          <a:endParaRPr lang="ru-RU"/>
        </a:p>
      </dgm:t>
    </dgm:pt>
    <dgm:pt modelId="{F9F0AF53-EBEB-4307-B609-90E41B1AC01A}">
      <dgm:prSet phldrT="[Текст]"/>
      <dgm:spPr/>
      <dgm:t>
        <a:bodyPr/>
        <a:lstStyle/>
        <a:p>
          <a:r>
            <a:rPr lang="ru-RU" dirty="0" smtClean="0"/>
            <a:t>Спиральная модель</a:t>
          </a:r>
          <a:endParaRPr lang="ru-RU" dirty="0"/>
        </a:p>
      </dgm:t>
    </dgm:pt>
    <dgm:pt modelId="{3294776A-2FA6-4E8F-BAB0-2B67993CA838}" type="parTrans" cxnId="{00EDE501-1827-4D16-848E-78A37888C2E3}">
      <dgm:prSet/>
      <dgm:spPr/>
      <dgm:t>
        <a:bodyPr/>
        <a:lstStyle/>
        <a:p>
          <a:endParaRPr lang="ru-RU"/>
        </a:p>
      </dgm:t>
    </dgm:pt>
    <dgm:pt modelId="{BBCEDAB9-F5FA-4C0C-8B7D-9FC59C882A7C}" type="sibTrans" cxnId="{00EDE501-1827-4D16-848E-78A37888C2E3}">
      <dgm:prSet/>
      <dgm:spPr/>
      <dgm:t>
        <a:bodyPr/>
        <a:lstStyle/>
        <a:p>
          <a:endParaRPr lang="ru-RU"/>
        </a:p>
      </dgm:t>
    </dgm:pt>
    <dgm:pt modelId="{E6CBEB1D-2AA3-4AEB-AF02-0E101A110BDF}" type="pres">
      <dgm:prSet presAssocID="{913B4369-B19B-4071-8940-D5A6A74D92B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8F2520-C524-4D0B-948D-BCF7343EF1EE}" type="pres">
      <dgm:prSet presAssocID="{52CD9CC1-A6BF-4F69-AE32-8B0A28B40DF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0E03F7-6A13-4D08-BED0-B3BF79434609}" type="pres">
      <dgm:prSet presAssocID="{CD5017B6-C991-4859-AB7A-F6975839F013}" presName="sibTrans" presStyleCnt="0"/>
      <dgm:spPr/>
    </dgm:pt>
    <dgm:pt modelId="{0A81211A-5DEB-4AC7-B529-72F8E25C1863}" type="pres">
      <dgm:prSet presAssocID="{F9F0AF53-EBEB-4307-B609-90E41B1AC01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63F945-62CC-49E9-A2AD-AED57271FEA4}" type="pres">
      <dgm:prSet presAssocID="{BBCEDAB9-F5FA-4C0C-8B7D-9FC59C882A7C}" presName="sibTrans" presStyleCnt="0"/>
      <dgm:spPr/>
    </dgm:pt>
    <dgm:pt modelId="{6B0AC682-B439-48CE-8CB5-791AE15B626D}" type="pres">
      <dgm:prSet presAssocID="{3E721155-75CB-4BBD-9A96-02100972B09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407AB8-685C-4B86-983B-352B90EED320}" type="presOf" srcId="{3E721155-75CB-4BBD-9A96-02100972B09B}" destId="{6B0AC682-B439-48CE-8CB5-791AE15B626D}" srcOrd="0" destOrd="0" presId="urn:microsoft.com/office/officeart/2005/8/layout/default"/>
    <dgm:cxn modelId="{BB22D705-140B-4590-8A5A-CE25C400861A}" type="presOf" srcId="{913B4369-B19B-4071-8940-D5A6A74D92B8}" destId="{E6CBEB1D-2AA3-4AEB-AF02-0E101A110BDF}" srcOrd="0" destOrd="0" presId="urn:microsoft.com/office/officeart/2005/8/layout/default"/>
    <dgm:cxn modelId="{DF30558E-9272-4105-A9DD-1B2B44CE320E}" srcId="{913B4369-B19B-4071-8940-D5A6A74D92B8}" destId="{3E721155-75CB-4BBD-9A96-02100972B09B}" srcOrd="2" destOrd="0" parTransId="{72296599-2552-4CBB-A924-2DAE7B43F02D}" sibTransId="{7A4AF0E8-BC9C-4B9C-A770-2A612F0F6337}"/>
    <dgm:cxn modelId="{509DB630-9407-4B3A-B125-CFF691E95DC3}" type="presOf" srcId="{52CD9CC1-A6BF-4F69-AE32-8B0A28B40DF1}" destId="{E68F2520-C524-4D0B-948D-BCF7343EF1EE}" srcOrd="0" destOrd="0" presId="urn:microsoft.com/office/officeart/2005/8/layout/default"/>
    <dgm:cxn modelId="{EBC1CE72-D5B5-438E-889C-FF966BCC1C18}" srcId="{913B4369-B19B-4071-8940-D5A6A74D92B8}" destId="{52CD9CC1-A6BF-4F69-AE32-8B0A28B40DF1}" srcOrd="0" destOrd="0" parTransId="{14FE05A0-AB49-43DD-98C2-DC01FEAF0815}" sibTransId="{CD5017B6-C991-4859-AB7A-F6975839F013}"/>
    <dgm:cxn modelId="{00EDE501-1827-4D16-848E-78A37888C2E3}" srcId="{913B4369-B19B-4071-8940-D5A6A74D92B8}" destId="{F9F0AF53-EBEB-4307-B609-90E41B1AC01A}" srcOrd="1" destOrd="0" parTransId="{3294776A-2FA6-4E8F-BAB0-2B67993CA838}" sibTransId="{BBCEDAB9-F5FA-4C0C-8B7D-9FC59C882A7C}"/>
    <dgm:cxn modelId="{8655FB4A-3EC3-45CE-BA0A-9570F4978AAD}" type="presOf" srcId="{F9F0AF53-EBEB-4307-B609-90E41B1AC01A}" destId="{0A81211A-5DEB-4AC7-B529-72F8E25C1863}" srcOrd="0" destOrd="0" presId="urn:microsoft.com/office/officeart/2005/8/layout/default"/>
    <dgm:cxn modelId="{C222BA83-1246-464E-86E0-FF4DCFA14A15}" type="presParOf" srcId="{E6CBEB1D-2AA3-4AEB-AF02-0E101A110BDF}" destId="{E68F2520-C524-4D0B-948D-BCF7343EF1EE}" srcOrd="0" destOrd="0" presId="urn:microsoft.com/office/officeart/2005/8/layout/default"/>
    <dgm:cxn modelId="{6400545C-0361-4470-A4E4-79BDF000A8E9}" type="presParOf" srcId="{E6CBEB1D-2AA3-4AEB-AF02-0E101A110BDF}" destId="{2A0E03F7-6A13-4D08-BED0-B3BF79434609}" srcOrd="1" destOrd="0" presId="urn:microsoft.com/office/officeart/2005/8/layout/default"/>
    <dgm:cxn modelId="{6F364792-243C-43B1-B104-CEE92067B0ED}" type="presParOf" srcId="{E6CBEB1D-2AA3-4AEB-AF02-0E101A110BDF}" destId="{0A81211A-5DEB-4AC7-B529-72F8E25C1863}" srcOrd="2" destOrd="0" presId="urn:microsoft.com/office/officeart/2005/8/layout/default"/>
    <dgm:cxn modelId="{F5E53887-A859-44DF-A1E4-292DA5E6EF6A}" type="presParOf" srcId="{E6CBEB1D-2AA3-4AEB-AF02-0E101A110BDF}" destId="{7363F945-62CC-49E9-A2AD-AED57271FEA4}" srcOrd="3" destOrd="0" presId="urn:microsoft.com/office/officeart/2005/8/layout/default"/>
    <dgm:cxn modelId="{5AC2A972-7C75-4317-9666-3F65ADD44965}" type="presParOf" srcId="{E6CBEB1D-2AA3-4AEB-AF02-0E101A110BDF}" destId="{6B0AC682-B439-48CE-8CB5-791AE15B626D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6E8B0DE-0F89-447B-AB0E-59C578CA5F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8A4666-4BB4-460D-8E8F-DA4901D3F5D1}">
      <dgm:prSet phldrT="[Текст]"/>
      <dgm:spPr/>
      <dgm:t>
        <a:bodyPr/>
        <a:lstStyle/>
        <a:p>
          <a:r>
            <a:rPr lang="ru-RU" dirty="0" smtClean="0"/>
            <a:t>Эксплуатация</a:t>
          </a:r>
          <a:endParaRPr lang="ru-RU" dirty="0"/>
        </a:p>
      </dgm:t>
    </dgm:pt>
    <dgm:pt modelId="{6A5A4AB8-9D81-4FEA-8145-482BE36F6F7E}" type="parTrans" cxnId="{EE397229-31A3-457F-9225-7B8B13EF86D7}">
      <dgm:prSet/>
      <dgm:spPr/>
      <dgm:t>
        <a:bodyPr/>
        <a:lstStyle/>
        <a:p>
          <a:endParaRPr lang="ru-RU"/>
        </a:p>
      </dgm:t>
    </dgm:pt>
    <dgm:pt modelId="{600BF933-33C2-4072-B441-C44E5CA11A36}" type="sibTrans" cxnId="{EE397229-31A3-457F-9225-7B8B13EF86D7}">
      <dgm:prSet/>
      <dgm:spPr/>
      <dgm:t>
        <a:bodyPr/>
        <a:lstStyle/>
        <a:p>
          <a:endParaRPr lang="ru-RU"/>
        </a:p>
      </dgm:t>
    </dgm:pt>
    <dgm:pt modelId="{BA68E3F3-62B8-4A62-8DE7-3A01EFE6C554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Внедрение компонентов ПО в эксплуатацию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E0D85FF1-6505-47CF-99BD-D090C9DBC9E8}" type="parTrans" cxnId="{4B77BE02-1731-4909-81B5-1B7DF1D303E9}">
      <dgm:prSet/>
      <dgm:spPr/>
      <dgm:t>
        <a:bodyPr/>
        <a:lstStyle/>
        <a:p>
          <a:endParaRPr lang="ru-RU"/>
        </a:p>
      </dgm:t>
    </dgm:pt>
    <dgm:pt modelId="{3D201F00-0CB1-46E9-88EE-C908CBF27395}" type="sibTrans" cxnId="{4B77BE02-1731-4909-81B5-1B7DF1D303E9}">
      <dgm:prSet/>
      <dgm:spPr/>
      <dgm:t>
        <a:bodyPr/>
        <a:lstStyle/>
        <a:p>
          <a:endParaRPr lang="ru-RU"/>
        </a:p>
      </dgm:t>
    </dgm:pt>
    <dgm:pt modelId="{7DF08B70-A8FD-4401-891C-E0743963A00D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Конфигурирование БД и рабочих мест пользователей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526BA79B-3345-4016-BC79-539E794C823A}" type="parTrans" cxnId="{7BC5DD30-5267-41E6-9A11-CEEC8AFB43DC}">
      <dgm:prSet/>
      <dgm:spPr/>
      <dgm:t>
        <a:bodyPr/>
        <a:lstStyle/>
        <a:p>
          <a:endParaRPr lang="ru-RU"/>
        </a:p>
      </dgm:t>
    </dgm:pt>
    <dgm:pt modelId="{42864649-A764-4726-820E-7DDE55B10C1D}" type="sibTrans" cxnId="{7BC5DD30-5267-41E6-9A11-CEEC8AFB43DC}">
      <dgm:prSet/>
      <dgm:spPr/>
      <dgm:t>
        <a:bodyPr/>
        <a:lstStyle/>
        <a:p>
          <a:endParaRPr lang="ru-RU"/>
        </a:p>
      </dgm:t>
    </dgm:pt>
    <dgm:pt modelId="{A59B44A4-52E3-402E-A3C2-5FD402B27943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Проведение обучение персонала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44F018D8-A25E-4028-ABE8-7658F6C8A8CD}" type="parTrans" cxnId="{29B2D7B7-6A7F-401E-8FEE-2157158E1446}">
      <dgm:prSet/>
      <dgm:spPr/>
      <dgm:t>
        <a:bodyPr/>
        <a:lstStyle/>
        <a:p>
          <a:endParaRPr lang="ru-RU"/>
        </a:p>
      </dgm:t>
    </dgm:pt>
    <dgm:pt modelId="{041082DA-0CA3-49CE-A6F6-F8F8BDE4F083}" type="sibTrans" cxnId="{29B2D7B7-6A7F-401E-8FEE-2157158E1446}">
      <dgm:prSet/>
      <dgm:spPr/>
      <dgm:t>
        <a:bodyPr/>
        <a:lstStyle/>
        <a:p>
          <a:endParaRPr lang="ru-RU"/>
        </a:p>
      </dgm:t>
    </dgm:pt>
    <dgm:pt modelId="{D84EBAF2-9892-44EA-9379-15A704D4AED6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Эксплуатация (локализация проблем и устранение причин их возникновения)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8AF7CD4B-214E-42EF-8289-BD04315044E8}" type="parTrans" cxnId="{06C218C1-6422-49AB-BD15-6F572CED0CE2}">
      <dgm:prSet/>
      <dgm:spPr/>
      <dgm:t>
        <a:bodyPr/>
        <a:lstStyle/>
        <a:p>
          <a:endParaRPr lang="ru-RU"/>
        </a:p>
      </dgm:t>
    </dgm:pt>
    <dgm:pt modelId="{22E8C3FF-D549-4C80-97F1-EBF63ADE950E}" type="sibTrans" cxnId="{06C218C1-6422-49AB-BD15-6F572CED0CE2}">
      <dgm:prSet/>
      <dgm:spPr/>
      <dgm:t>
        <a:bodyPr/>
        <a:lstStyle/>
        <a:p>
          <a:endParaRPr lang="ru-RU"/>
        </a:p>
      </dgm:t>
    </dgm:pt>
    <dgm:pt modelId="{7083718A-CFD6-475B-95B6-C89F172AD73B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Обеспечение эксплуатационной документацией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8008BEA8-20B2-47D3-BA27-12A35DB1769D}" type="parTrans" cxnId="{A9E1AA1C-295D-4A75-AC18-26DE0E751926}">
      <dgm:prSet/>
      <dgm:spPr/>
      <dgm:t>
        <a:bodyPr/>
        <a:lstStyle/>
        <a:p>
          <a:endParaRPr lang="ru-RU"/>
        </a:p>
      </dgm:t>
    </dgm:pt>
    <dgm:pt modelId="{F17608A0-5F3E-4C78-8FB3-534CA643ADF2}" type="sibTrans" cxnId="{A9E1AA1C-295D-4A75-AC18-26DE0E751926}">
      <dgm:prSet/>
      <dgm:spPr/>
      <dgm:t>
        <a:bodyPr/>
        <a:lstStyle/>
        <a:p>
          <a:endParaRPr lang="ru-RU"/>
        </a:p>
      </dgm:t>
    </dgm:pt>
    <dgm:pt modelId="{0CA9132F-2E6E-4B4D-AC4E-9B83D8C4CAD4}" type="pres">
      <dgm:prSet presAssocID="{56E8B0DE-0F89-447B-AB0E-59C578CA5F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5992CF-5EE1-4813-9CBA-E003B3344BB1}" type="pres">
      <dgm:prSet presAssocID="{288A4666-4BB4-460D-8E8F-DA4901D3F5D1}" presName="parentLin" presStyleCnt="0"/>
      <dgm:spPr/>
    </dgm:pt>
    <dgm:pt modelId="{D18E181B-86E2-4CB6-B68A-5A9C0DB0AE9C}" type="pres">
      <dgm:prSet presAssocID="{288A4666-4BB4-460D-8E8F-DA4901D3F5D1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2EC5D8D4-B44A-4C89-BFB2-0D031A9D3E40}" type="pres">
      <dgm:prSet presAssocID="{288A4666-4BB4-460D-8E8F-DA4901D3F5D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543BA-25BA-44F3-82F6-F29C146A574C}" type="pres">
      <dgm:prSet presAssocID="{288A4666-4BB4-460D-8E8F-DA4901D3F5D1}" presName="negativeSpace" presStyleCnt="0"/>
      <dgm:spPr/>
    </dgm:pt>
    <dgm:pt modelId="{8594B87C-6089-4A3C-8DC4-A96682F877B2}" type="pres">
      <dgm:prSet presAssocID="{288A4666-4BB4-460D-8E8F-DA4901D3F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165D3A-C714-49F5-AB9E-A623E980083D}" type="presOf" srcId="{BA68E3F3-62B8-4A62-8DE7-3A01EFE6C554}" destId="{8594B87C-6089-4A3C-8DC4-A96682F877B2}" srcOrd="0" destOrd="0" presId="urn:microsoft.com/office/officeart/2005/8/layout/list1"/>
    <dgm:cxn modelId="{E8EFD9B0-CBE6-46FB-A104-C609703AA70B}" type="presOf" srcId="{7DF08B70-A8FD-4401-891C-E0743963A00D}" destId="{8594B87C-6089-4A3C-8DC4-A96682F877B2}" srcOrd="0" destOrd="1" presId="urn:microsoft.com/office/officeart/2005/8/layout/list1"/>
    <dgm:cxn modelId="{29B2D7B7-6A7F-401E-8FEE-2157158E1446}" srcId="{288A4666-4BB4-460D-8E8F-DA4901D3F5D1}" destId="{A59B44A4-52E3-402E-A3C2-5FD402B27943}" srcOrd="3" destOrd="0" parTransId="{44F018D8-A25E-4028-ABE8-7658F6C8A8CD}" sibTransId="{041082DA-0CA3-49CE-A6F6-F8F8BDE4F083}"/>
    <dgm:cxn modelId="{1771468A-B468-497D-BC0F-CC67B030B0AC}" type="presOf" srcId="{288A4666-4BB4-460D-8E8F-DA4901D3F5D1}" destId="{D18E181B-86E2-4CB6-B68A-5A9C0DB0AE9C}" srcOrd="0" destOrd="0" presId="urn:microsoft.com/office/officeart/2005/8/layout/list1"/>
    <dgm:cxn modelId="{A9E1AA1C-295D-4A75-AC18-26DE0E751926}" srcId="{288A4666-4BB4-460D-8E8F-DA4901D3F5D1}" destId="{7083718A-CFD6-475B-95B6-C89F172AD73B}" srcOrd="2" destOrd="0" parTransId="{8008BEA8-20B2-47D3-BA27-12A35DB1769D}" sibTransId="{F17608A0-5F3E-4C78-8FB3-534CA643ADF2}"/>
    <dgm:cxn modelId="{7BC5DD30-5267-41E6-9A11-CEEC8AFB43DC}" srcId="{288A4666-4BB4-460D-8E8F-DA4901D3F5D1}" destId="{7DF08B70-A8FD-4401-891C-E0743963A00D}" srcOrd="1" destOrd="0" parTransId="{526BA79B-3345-4016-BC79-539E794C823A}" sibTransId="{42864649-A764-4726-820E-7DDE55B10C1D}"/>
    <dgm:cxn modelId="{06C218C1-6422-49AB-BD15-6F572CED0CE2}" srcId="{288A4666-4BB4-460D-8E8F-DA4901D3F5D1}" destId="{D84EBAF2-9892-44EA-9379-15A704D4AED6}" srcOrd="4" destOrd="0" parTransId="{8AF7CD4B-214E-42EF-8289-BD04315044E8}" sibTransId="{22E8C3FF-D549-4C80-97F1-EBF63ADE950E}"/>
    <dgm:cxn modelId="{A831320E-E962-4683-AF86-5C4A78B961BE}" type="presOf" srcId="{A59B44A4-52E3-402E-A3C2-5FD402B27943}" destId="{8594B87C-6089-4A3C-8DC4-A96682F877B2}" srcOrd="0" destOrd="3" presId="urn:microsoft.com/office/officeart/2005/8/layout/list1"/>
    <dgm:cxn modelId="{4B77BE02-1731-4909-81B5-1B7DF1D303E9}" srcId="{288A4666-4BB4-460D-8E8F-DA4901D3F5D1}" destId="{BA68E3F3-62B8-4A62-8DE7-3A01EFE6C554}" srcOrd="0" destOrd="0" parTransId="{E0D85FF1-6505-47CF-99BD-D090C9DBC9E8}" sibTransId="{3D201F00-0CB1-46E9-88EE-C908CBF27395}"/>
    <dgm:cxn modelId="{6922E031-0130-4AD1-A1FA-37E8A1240868}" type="presOf" srcId="{288A4666-4BB4-460D-8E8F-DA4901D3F5D1}" destId="{2EC5D8D4-B44A-4C89-BFB2-0D031A9D3E40}" srcOrd="1" destOrd="0" presId="urn:microsoft.com/office/officeart/2005/8/layout/list1"/>
    <dgm:cxn modelId="{76772A5F-F2F8-455B-BAF3-1FBEBE35176F}" type="presOf" srcId="{D84EBAF2-9892-44EA-9379-15A704D4AED6}" destId="{8594B87C-6089-4A3C-8DC4-A96682F877B2}" srcOrd="0" destOrd="4" presId="urn:microsoft.com/office/officeart/2005/8/layout/list1"/>
    <dgm:cxn modelId="{D4F83D1E-F992-428F-B1BC-19CB6FA3FDD2}" type="presOf" srcId="{56E8B0DE-0F89-447B-AB0E-59C578CA5F59}" destId="{0CA9132F-2E6E-4B4D-AC4E-9B83D8C4CAD4}" srcOrd="0" destOrd="0" presId="urn:microsoft.com/office/officeart/2005/8/layout/list1"/>
    <dgm:cxn modelId="{EE397229-31A3-457F-9225-7B8B13EF86D7}" srcId="{56E8B0DE-0F89-447B-AB0E-59C578CA5F59}" destId="{288A4666-4BB4-460D-8E8F-DA4901D3F5D1}" srcOrd="0" destOrd="0" parTransId="{6A5A4AB8-9D81-4FEA-8145-482BE36F6F7E}" sibTransId="{600BF933-33C2-4072-B441-C44E5CA11A36}"/>
    <dgm:cxn modelId="{41E58C33-181A-41F5-BB30-A4CEAE0142E8}" type="presOf" srcId="{7083718A-CFD6-475B-95B6-C89F172AD73B}" destId="{8594B87C-6089-4A3C-8DC4-A96682F877B2}" srcOrd="0" destOrd="2" presId="urn:microsoft.com/office/officeart/2005/8/layout/list1"/>
    <dgm:cxn modelId="{388FD97C-AECF-4B11-81D1-0F0B02457818}" type="presParOf" srcId="{0CA9132F-2E6E-4B4D-AC4E-9B83D8C4CAD4}" destId="{745992CF-5EE1-4813-9CBA-E003B3344BB1}" srcOrd="0" destOrd="0" presId="urn:microsoft.com/office/officeart/2005/8/layout/list1"/>
    <dgm:cxn modelId="{A97F8DE6-A47D-4201-8B36-17A870B55D4F}" type="presParOf" srcId="{745992CF-5EE1-4813-9CBA-E003B3344BB1}" destId="{D18E181B-86E2-4CB6-B68A-5A9C0DB0AE9C}" srcOrd="0" destOrd="0" presId="urn:microsoft.com/office/officeart/2005/8/layout/list1"/>
    <dgm:cxn modelId="{5FB7E0EF-906F-449E-9E0D-0E513C61F738}" type="presParOf" srcId="{745992CF-5EE1-4813-9CBA-E003B3344BB1}" destId="{2EC5D8D4-B44A-4C89-BFB2-0D031A9D3E40}" srcOrd="1" destOrd="0" presId="urn:microsoft.com/office/officeart/2005/8/layout/list1"/>
    <dgm:cxn modelId="{D1FD5438-21A7-45C3-957C-D425A726B79F}" type="presParOf" srcId="{0CA9132F-2E6E-4B4D-AC4E-9B83D8C4CAD4}" destId="{129543BA-25BA-44F3-82F6-F29C146A574C}" srcOrd="1" destOrd="0" presId="urn:microsoft.com/office/officeart/2005/8/layout/list1"/>
    <dgm:cxn modelId="{EAD0DDC6-04ED-4B7B-BFEB-7A0E54D32F48}" type="presParOf" srcId="{0CA9132F-2E6E-4B4D-AC4E-9B83D8C4CAD4}" destId="{8594B87C-6089-4A3C-8DC4-A96682F877B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6E8B0DE-0F89-447B-AB0E-59C578CA5F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8A4666-4BB4-460D-8E8F-DA4901D3F5D1}">
      <dgm:prSet phldrT="[Текст]"/>
      <dgm:spPr/>
      <dgm:t>
        <a:bodyPr/>
        <a:lstStyle/>
        <a:p>
          <a:r>
            <a:rPr lang="ru-RU" dirty="0" smtClean="0"/>
            <a:t>Управление проектом</a:t>
          </a:r>
          <a:endParaRPr lang="ru-RU" dirty="0"/>
        </a:p>
      </dgm:t>
    </dgm:pt>
    <dgm:pt modelId="{6A5A4AB8-9D81-4FEA-8145-482BE36F6F7E}" type="parTrans" cxnId="{EE397229-31A3-457F-9225-7B8B13EF86D7}">
      <dgm:prSet/>
      <dgm:spPr/>
      <dgm:t>
        <a:bodyPr/>
        <a:lstStyle/>
        <a:p>
          <a:endParaRPr lang="ru-RU"/>
        </a:p>
      </dgm:t>
    </dgm:pt>
    <dgm:pt modelId="{600BF933-33C2-4072-B441-C44E5CA11A36}" type="sibTrans" cxnId="{EE397229-31A3-457F-9225-7B8B13EF86D7}">
      <dgm:prSet/>
      <dgm:spPr/>
      <dgm:t>
        <a:bodyPr/>
        <a:lstStyle/>
        <a:p>
          <a:endParaRPr lang="ru-RU"/>
        </a:p>
      </dgm:t>
    </dgm:pt>
    <dgm:pt modelId="{BA68E3F3-62B8-4A62-8DE7-3A01EFE6C554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Планирование и организация работ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E0D85FF1-6505-47CF-99BD-D090C9DBC9E8}" type="parTrans" cxnId="{4B77BE02-1731-4909-81B5-1B7DF1D303E9}">
      <dgm:prSet/>
      <dgm:spPr/>
      <dgm:t>
        <a:bodyPr/>
        <a:lstStyle/>
        <a:p>
          <a:endParaRPr lang="ru-RU"/>
        </a:p>
      </dgm:t>
    </dgm:pt>
    <dgm:pt modelId="{3D201F00-0CB1-46E9-88EE-C908CBF27395}" type="sibTrans" cxnId="{4B77BE02-1731-4909-81B5-1B7DF1D303E9}">
      <dgm:prSet/>
      <dgm:spPr/>
      <dgm:t>
        <a:bodyPr/>
        <a:lstStyle/>
        <a:p>
          <a:endParaRPr lang="ru-RU"/>
        </a:p>
      </dgm:t>
    </dgm:pt>
    <dgm:pt modelId="{58C82CB5-8181-44D5-B16B-0D89E2C2E46C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Создание коллектива разработчиков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A3CD5E9B-BF2C-4009-8B55-54A4EBA036AB}" type="parTrans" cxnId="{B48A7638-5458-4EC8-8404-883F41FA6A79}">
      <dgm:prSet/>
      <dgm:spPr/>
      <dgm:t>
        <a:bodyPr/>
        <a:lstStyle/>
        <a:p>
          <a:endParaRPr lang="ru-RU"/>
        </a:p>
      </dgm:t>
    </dgm:pt>
    <dgm:pt modelId="{6C65698A-B9B7-46DC-97EF-7A0A565BCA27}" type="sibTrans" cxnId="{B48A7638-5458-4EC8-8404-883F41FA6A79}">
      <dgm:prSet/>
      <dgm:spPr/>
      <dgm:t>
        <a:bodyPr/>
        <a:lstStyle/>
        <a:p>
          <a:endParaRPr lang="ru-RU"/>
        </a:p>
      </dgm:t>
    </dgm:pt>
    <dgm:pt modelId="{FBBB6764-F378-4CDD-A7D9-2783F6152305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Контроль сроков и качества выполнения работ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15529747-44A1-4797-842E-D71E60730C65}" type="parTrans" cxnId="{D91268C8-4923-4155-867A-B583905D1D62}">
      <dgm:prSet/>
      <dgm:spPr/>
      <dgm:t>
        <a:bodyPr/>
        <a:lstStyle/>
        <a:p>
          <a:endParaRPr lang="ru-RU"/>
        </a:p>
      </dgm:t>
    </dgm:pt>
    <dgm:pt modelId="{79B0C0DD-CA21-4664-A19A-C7ADF2F82FA1}" type="sibTrans" cxnId="{D91268C8-4923-4155-867A-B583905D1D62}">
      <dgm:prSet/>
      <dgm:spPr/>
      <dgm:t>
        <a:bodyPr/>
        <a:lstStyle/>
        <a:p>
          <a:endParaRPr lang="ru-RU"/>
        </a:p>
      </dgm:t>
    </dgm:pt>
    <dgm:pt modelId="{B3B845DF-CC5F-4129-A7CA-C787C77D2BFF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Техническое и организационное обеспечение проекта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F68C24E0-3DF7-42E1-A66A-09338E1B94EE}" type="parTrans" cxnId="{61026F9C-74A3-43DA-946D-12FC4343F938}">
      <dgm:prSet/>
      <dgm:spPr/>
      <dgm:t>
        <a:bodyPr/>
        <a:lstStyle/>
        <a:p>
          <a:endParaRPr lang="ru-RU"/>
        </a:p>
      </dgm:t>
    </dgm:pt>
    <dgm:pt modelId="{1C92C6CC-E75E-437B-8177-B2E3FAF4905D}" type="sibTrans" cxnId="{61026F9C-74A3-43DA-946D-12FC4343F938}">
      <dgm:prSet/>
      <dgm:spPr/>
      <dgm:t>
        <a:bodyPr/>
        <a:lstStyle/>
        <a:p>
          <a:endParaRPr lang="ru-RU"/>
        </a:p>
      </dgm:t>
    </dgm:pt>
    <dgm:pt modelId="{0CA9132F-2E6E-4B4D-AC4E-9B83D8C4CAD4}" type="pres">
      <dgm:prSet presAssocID="{56E8B0DE-0F89-447B-AB0E-59C578CA5F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5992CF-5EE1-4813-9CBA-E003B3344BB1}" type="pres">
      <dgm:prSet presAssocID="{288A4666-4BB4-460D-8E8F-DA4901D3F5D1}" presName="parentLin" presStyleCnt="0"/>
      <dgm:spPr/>
    </dgm:pt>
    <dgm:pt modelId="{D18E181B-86E2-4CB6-B68A-5A9C0DB0AE9C}" type="pres">
      <dgm:prSet presAssocID="{288A4666-4BB4-460D-8E8F-DA4901D3F5D1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2EC5D8D4-B44A-4C89-BFB2-0D031A9D3E40}" type="pres">
      <dgm:prSet presAssocID="{288A4666-4BB4-460D-8E8F-DA4901D3F5D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543BA-25BA-44F3-82F6-F29C146A574C}" type="pres">
      <dgm:prSet presAssocID="{288A4666-4BB4-460D-8E8F-DA4901D3F5D1}" presName="negativeSpace" presStyleCnt="0"/>
      <dgm:spPr/>
    </dgm:pt>
    <dgm:pt modelId="{8594B87C-6089-4A3C-8DC4-A96682F877B2}" type="pres">
      <dgm:prSet presAssocID="{288A4666-4BB4-460D-8E8F-DA4901D3F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397229-31A3-457F-9225-7B8B13EF86D7}" srcId="{56E8B0DE-0F89-447B-AB0E-59C578CA5F59}" destId="{288A4666-4BB4-460D-8E8F-DA4901D3F5D1}" srcOrd="0" destOrd="0" parTransId="{6A5A4AB8-9D81-4FEA-8145-482BE36F6F7E}" sibTransId="{600BF933-33C2-4072-B441-C44E5CA11A36}"/>
    <dgm:cxn modelId="{D91268C8-4923-4155-867A-B583905D1D62}" srcId="{288A4666-4BB4-460D-8E8F-DA4901D3F5D1}" destId="{FBBB6764-F378-4CDD-A7D9-2783F6152305}" srcOrd="2" destOrd="0" parTransId="{15529747-44A1-4797-842E-D71E60730C65}" sibTransId="{79B0C0DD-CA21-4664-A19A-C7ADF2F82FA1}"/>
    <dgm:cxn modelId="{7C4358F0-FE2A-4FF1-A275-E33F37004900}" type="presOf" srcId="{56E8B0DE-0F89-447B-AB0E-59C578CA5F59}" destId="{0CA9132F-2E6E-4B4D-AC4E-9B83D8C4CAD4}" srcOrd="0" destOrd="0" presId="urn:microsoft.com/office/officeart/2005/8/layout/list1"/>
    <dgm:cxn modelId="{47BEAD9E-0487-430A-B1B3-197FB0855BAE}" type="presOf" srcId="{FBBB6764-F378-4CDD-A7D9-2783F6152305}" destId="{8594B87C-6089-4A3C-8DC4-A96682F877B2}" srcOrd="0" destOrd="2" presId="urn:microsoft.com/office/officeart/2005/8/layout/list1"/>
    <dgm:cxn modelId="{670B9C8A-9766-42CB-B794-4C46B7E12E43}" type="presOf" srcId="{58C82CB5-8181-44D5-B16B-0D89E2C2E46C}" destId="{8594B87C-6089-4A3C-8DC4-A96682F877B2}" srcOrd="0" destOrd="1" presId="urn:microsoft.com/office/officeart/2005/8/layout/list1"/>
    <dgm:cxn modelId="{604622A8-5B35-4A3E-90AF-A1151517CAAE}" type="presOf" srcId="{B3B845DF-CC5F-4129-A7CA-C787C77D2BFF}" destId="{8594B87C-6089-4A3C-8DC4-A96682F877B2}" srcOrd="0" destOrd="3" presId="urn:microsoft.com/office/officeart/2005/8/layout/list1"/>
    <dgm:cxn modelId="{A58B0ED6-2525-42E5-B2DA-BAD67E9F8F4D}" type="presOf" srcId="{BA68E3F3-62B8-4A62-8DE7-3A01EFE6C554}" destId="{8594B87C-6089-4A3C-8DC4-A96682F877B2}" srcOrd="0" destOrd="0" presId="urn:microsoft.com/office/officeart/2005/8/layout/list1"/>
    <dgm:cxn modelId="{E23E53FA-151A-4870-8CF4-C58B259B6314}" type="presOf" srcId="{288A4666-4BB4-460D-8E8F-DA4901D3F5D1}" destId="{D18E181B-86E2-4CB6-B68A-5A9C0DB0AE9C}" srcOrd="0" destOrd="0" presId="urn:microsoft.com/office/officeart/2005/8/layout/list1"/>
    <dgm:cxn modelId="{4B77BE02-1731-4909-81B5-1B7DF1D303E9}" srcId="{288A4666-4BB4-460D-8E8F-DA4901D3F5D1}" destId="{BA68E3F3-62B8-4A62-8DE7-3A01EFE6C554}" srcOrd="0" destOrd="0" parTransId="{E0D85FF1-6505-47CF-99BD-D090C9DBC9E8}" sibTransId="{3D201F00-0CB1-46E9-88EE-C908CBF27395}"/>
    <dgm:cxn modelId="{61DF493E-505E-470A-B3D6-3A585D8B3E72}" type="presOf" srcId="{288A4666-4BB4-460D-8E8F-DA4901D3F5D1}" destId="{2EC5D8D4-B44A-4C89-BFB2-0D031A9D3E40}" srcOrd="1" destOrd="0" presId="urn:microsoft.com/office/officeart/2005/8/layout/list1"/>
    <dgm:cxn modelId="{B48A7638-5458-4EC8-8404-883F41FA6A79}" srcId="{288A4666-4BB4-460D-8E8F-DA4901D3F5D1}" destId="{58C82CB5-8181-44D5-B16B-0D89E2C2E46C}" srcOrd="1" destOrd="0" parTransId="{A3CD5E9B-BF2C-4009-8B55-54A4EBA036AB}" sibTransId="{6C65698A-B9B7-46DC-97EF-7A0A565BCA27}"/>
    <dgm:cxn modelId="{61026F9C-74A3-43DA-946D-12FC4343F938}" srcId="{288A4666-4BB4-460D-8E8F-DA4901D3F5D1}" destId="{B3B845DF-CC5F-4129-A7CA-C787C77D2BFF}" srcOrd="3" destOrd="0" parTransId="{F68C24E0-3DF7-42E1-A66A-09338E1B94EE}" sibTransId="{1C92C6CC-E75E-437B-8177-B2E3FAF4905D}"/>
    <dgm:cxn modelId="{8452AFB7-6C25-49D2-B285-B5F65DA140E7}" type="presParOf" srcId="{0CA9132F-2E6E-4B4D-AC4E-9B83D8C4CAD4}" destId="{745992CF-5EE1-4813-9CBA-E003B3344BB1}" srcOrd="0" destOrd="0" presId="urn:microsoft.com/office/officeart/2005/8/layout/list1"/>
    <dgm:cxn modelId="{85F09E21-8F61-46D3-817B-6820D0CE3930}" type="presParOf" srcId="{745992CF-5EE1-4813-9CBA-E003B3344BB1}" destId="{D18E181B-86E2-4CB6-B68A-5A9C0DB0AE9C}" srcOrd="0" destOrd="0" presId="urn:microsoft.com/office/officeart/2005/8/layout/list1"/>
    <dgm:cxn modelId="{BB9B96CC-837C-4239-B118-7D978A0B3C4A}" type="presParOf" srcId="{745992CF-5EE1-4813-9CBA-E003B3344BB1}" destId="{2EC5D8D4-B44A-4C89-BFB2-0D031A9D3E40}" srcOrd="1" destOrd="0" presId="urn:microsoft.com/office/officeart/2005/8/layout/list1"/>
    <dgm:cxn modelId="{6E2F254D-AF36-4867-837B-D1ABFB0A85FE}" type="presParOf" srcId="{0CA9132F-2E6E-4B4D-AC4E-9B83D8C4CAD4}" destId="{129543BA-25BA-44F3-82F6-F29C146A574C}" srcOrd="1" destOrd="0" presId="urn:microsoft.com/office/officeart/2005/8/layout/list1"/>
    <dgm:cxn modelId="{15A0DE8C-A2D0-4D2C-96D9-9B6EDA75D8ED}" type="presParOf" srcId="{0CA9132F-2E6E-4B4D-AC4E-9B83D8C4CAD4}" destId="{8594B87C-6089-4A3C-8DC4-A96682F877B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6E8B0DE-0F89-447B-AB0E-59C578CA5F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8A4666-4BB4-460D-8E8F-DA4901D3F5D1}">
      <dgm:prSet phldrT="[Текст]"/>
      <dgm:spPr/>
      <dgm:t>
        <a:bodyPr/>
        <a:lstStyle/>
        <a:p>
          <a:r>
            <a:rPr lang="ru-RU" dirty="0" smtClean="0"/>
            <a:t>Верификация</a:t>
          </a:r>
          <a:endParaRPr lang="ru-RU" dirty="0"/>
        </a:p>
      </dgm:t>
    </dgm:pt>
    <dgm:pt modelId="{6A5A4AB8-9D81-4FEA-8145-482BE36F6F7E}" type="parTrans" cxnId="{EE397229-31A3-457F-9225-7B8B13EF86D7}">
      <dgm:prSet/>
      <dgm:spPr/>
      <dgm:t>
        <a:bodyPr/>
        <a:lstStyle/>
        <a:p>
          <a:endParaRPr lang="ru-RU"/>
        </a:p>
      </dgm:t>
    </dgm:pt>
    <dgm:pt modelId="{600BF933-33C2-4072-B441-C44E5CA11A36}" type="sibTrans" cxnId="{EE397229-31A3-457F-9225-7B8B13EF86D7}">
      <dgm:prSet/>
      <dgm:spPr/>
      <dgm:t>
        <a:bodyPr/>
        <a:lstStyle/>
        <a:p>
          <a:endParaRPr lang="ru-RU"/>
        </a:p>
      </dgm:t>
    </dgm:pt>
    <dgm:pt modelId="{BA68E3F3-62B8-4A62-8DE7-3A01EFE6C554}">
      <dgm:prSet phldrT="[Текст]"/>
      <dgm:spPr/>
      <dgm:t>
        <a:bodyPr/>
        <a:lstStyle/>
        <a:p>
          <a:pPr algn="just"/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это процесс определения того, отвечает ли текущее состояние разработки, достигнутое на данном этапе, требованиям этого этапа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E0D85FF1-6505-47CF-99BD-D090C9DBC9E8}" type="parTrans" cxnId="{4B77BE02-1731-4909-81B5-1B7DF1D303E9}">
      <dgm:prSet/>
      <dgm:spPr/>
      <dgm:t>
        <a:bodyPr/>
        <a:lstStyle/>
        <a:p>
          <a:endParaRPr lang="ru-RU"/>
        </a:p>
      </dgm:t>
    </dgm:pt>
    <dgm:pt modelId="{3D201F00-0CB1-46E9-88EE-C908CBF27395}" type="sibTrans" cxnId="{4B77BE02-1731-4909-81B5-1B7DF1D303E9}">
      <dgm:prSet/>
      <dgm:spPr/>
      <dgm:t>
        <a:bodyPr/>
        <a:lstStyle/>
        <a:p>
          <a:endParaRPr lang="ru-RU"/>
        </a:p>
      </dgm:t>
    </dgm:pt>
    <dgm:pt modelId="{CB9AC74F-1C08-4EA5-A723-EF5576B74A2E}">
      <dgm:prSet phldrT="[Текст]"/>
      <dgm:spPr/>
      <dgm:t>
        <a:bodyPr/>
        <a:lstStyle/>
        <a:p>
          <a:pPr algn="just"/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позволяет оценить соответствие параметров разработки исходным требованиям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6EA9BA9A-9FAB-4B03-B331-FF5156DC17E1}" type="parTrans" cxnId="{8F691C10-1347-4EE5-A2E6-90DA3A5A58CC}">
      <dgm:prSet/>
      <dgm:spPr/>
    </dgm:pt>
    <dgm:pt modelId="{B74C5C5A-3278-44A5-B5FB-3CDEB6882D34}" type="sibTrans" cxnId="{8F691C10-1347-4EE5-A2E6-90DA3A5A58CC}">
      <dgm:prSet/>
      <dgm:spPr/>
    </dgm:pt>
    <dgm:pt modelId="{4173C3B9-AB59-4BB5-946B-F254211DF58A}">
      <dgm:prSet phldrT="[Текст]"/>
      <dgm:spPr/>
      <dgm:t>
        <a:bodyPr/>
        <a:lstStyle/>
        <a:p>
          <a:pPr algn="just"/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частично совпадает с тестированием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6ABF3136-B8A6-4650-A508-D99096CDC9E8}" type="parTrans" cxnId="{4A9151CE-3A3B-4ECC-986C-85A46E2438E9}">
      <dgm:prSet/>
      <dgm:spPr/>
    </dgm:pt>
    <dgm:pt modelId="{A77F9B5C-396C-41A4-8842-6094FE2F6F53}" type="sibTrans" cxnId="{4A9151CE-3A3B-4ECC-986C-85A46E2438E9}">
      <dgm:prSet/>
      <dgm:spPr/>
    </dgm:pt>
    <dgm:pt modelId="{0CA9132F-2E6E-4B4D-AC4E-9B83D8C4CAD4}" type="pres">
      <dgm:prSet presAssocID="{56E8B0DE-0F89-447B-AB0E-59C578CA5F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5992CF-5EE1-4813-9CBA-E003B3344BB1}" type="pres">
      <dgm:prSet presAssocID="{288A4666-4BB4-460D-8E8F-DA4901D3F5D1}" presName="parentLin" presStyleCnt="0"/>
      <dgm:spPr/>
    </dgm:pt>
    <dgm:pt modelId="{D18E181B-86E2-4CB6-B68A-5A9C0DB0AE9C}" type="pres">
      <dgm:prSet presAssocID="{288A4666-4BB4-460D-8E8F-DA4901D3F5D1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2EC5D8D4-B44A-4C89-BFB2-0D031A9D3E40}" type="pres">
      <dgm:prSet presAssocID="{288A4666-4BB4-460D-8E8F-DA4901D3F5D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543BA-25BA-44F3-82F6-F29C146A574C}" type="pres">
      <dgm:prSet presAssocID="{288A4666-4BB4-460D-8E8F-DA4901D3F5D1}" presName="negativeSpace" presStyleCnt="0"/>
      <dgm:spPr/>
    </dgm:pt>
    <dgm:pt modelId="{8594B87C-6089-4A3C-8DC4-A96682F877B2}" type="pres">
      <dgm:prSet presAssocID="{288A4666-4BB4-460D-8E8F-DA4901D3F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0CA174-9EDE-406D-9A1E-F6CB727F2C58}" type="presOf" srcId="{288A4666-4BB4-460D-8E8F-DA4901D3F5D1}" destId="{D18E181B-86E2-4CB6-B68A-5A9C0DB0AE9C}" srcOrd="0" destOrd="0" presId="urn:microsoft.com/office/officeart/2005/8/layout/list1"/>
    <dgm:cxn modelId="{8F691C10-1347-4EE5-A2E6-90DA3A5A58CC}" srcId="{288A4666-4BB4-460D-8E8F-DA4901D3F5D1}" destId="{CB9AC74F-1C08-4EA5-A723-EF5576B74A2E}" srcOrd="1" destOrd="0" parTransId="{6EA9BA9A-9FAB-4B03-B331-FF5156DC17E1}" sibTransId="{B74C5C5A-3278-44A5-B5FB-3CDEB6882D34}"/>
    <dgm:cxn modelId="{4B77BE02-1731-4909-81B5-1B7DF1D303E9}" srcId="{288A4666-4BB4-460D-8E8F-DA4901D3F5D1}" destId="{BA68E3F3-62B8-4A62-8DE7-3A01EFE6C554}" srcOrd="0" destOrd="0" parTransId="{E0D85FF1-6505-47CF-99BD-D090C9DBC9E8}" sibTransId="{3D201F00-0CB1-46E9-88EE-C908CBF27395}"/>
    <dgm:cxn modelId="{20AC8340-395D-4601-A086-8CF71D3539A5}" type="presOf" srcId="{56E8B0DE-0F89-447B-AB0E-59C578CA5F59}" destId="{0CA9132F-2E6E-4B4D-AC4E-9B83D8C4CAD4}" srcOrd="0" destOrd="0" presId="urn:microsoft.com/office/officeart/2005/8/layout/list1"/>
    <dgm:cxn modelId="{4263A159-401F-47DB-BB60-49107DEABA26}" type="presOf" srcId="{288A4666-4BB4-460D-8E8F-DA4901D3F5D1}" destId="{2EC5D8D4-B44A-4C89-BFB2-0D031A9D3E40}" srcOrd="1" destOrd="0" presId="urn:microsoft.com/office/officeart/2005/8/layout/list1"/>
    <dgm:cxn modelId="{1D296655-21F0-4B42-A98B-EBAC399227B1}" type="presOf" srcId="{BA68E3F3-62B8-4A62-8DE7-3A01EFE6C554}" destId="{8594B87C-6089-4A3C-8DC4-A96682F877B2}" srcOrd="0" destOrd="0" presId="urn:microsoft.com/office/officeart/2005/8/layout/list1"/>
    <dgm:cxn modelId="{EE397229-31A3-457F-9225-7B8B13EF86D7}" srcId="{56E8B0DE-0F89-447B-AB0E-59C578CA5F59}" destId="{288A4666-4BB4-460D-8E8F-DA4901D3F5D1}" srcOrd="0" destOrd="0" parTransId="{6A5A4AB8-9D81-4FEA-8145-482BE36F6F7E}" sibTransId="{600BF933-33C2-4072-B441-C44E5CA11A36}"/>
    <dgm:cxn modelId="{4A9151CE-3A3B-4ECC-986C-85A46E2438E9}" srcId="{288A4666-4BB4-460D-8E8F-DA4901D3F5D1}" destId="{4173C3B9-AB59-4BB5-946B-F254211DF58A}" srcOrd="2" destOrd="0" parTransId="{6ABF3136-B8A6-4650-A508-D99096CDC9E8}" sibTransId="{A77F9B5C-396C-41A4-8842-6094FE2F6F53}"/>
    <dgm:cxn modelId="{BD282904-C1AA-4572-B182-C9BDC6DAAEEB}" type="presOf" srcId="{4173C3B9-AB59-4BB5-946B-F254211DF58A}" destId="{8594B87C-6089-4A3C-8DC4-A96682F877B2}" srcOrd="0" destOrd="2" presId="urn:microsoft.com/office/officeart/2005/8/layout/list1"/>
    <dgm:cxn modelId="{B1238397-21A3-451D-93DC-99CBC2E62969}" type="presOf" srcId="{CB9AC74F-1C08-4EA5-A723-EF5576B74A2E}" destId="{8594B87C-6089-4A3C-8DC4-A96682F877B2}" srcOrd="0" destOrd="1" presId="urn:microsoft.com/office/officeart/2005/8/layout/list1"/>
    <dgm:cxn modelId="{C62FDA72-1C1D-498A-B173-2E31FD9C7ED3}" type="presParOf" srcId="{0CA9132F-2E6E-4B4D-AC4E-9B83D8C4CAD4}" destId="{745992CF-5EE1-4813-9CBA-E003B3344BB1}" srcOrd="0" destOrd="0" presId="urn:microsoft.com/office/officeart/2005/8/layout/list1"/>
    <dgm:cxn modelId="{7BA39F69-7CB1-45A9-B9AE-D3E57ACC76A3}" type="presParOf" srcId="{745992CF-5EE1-4813-9CBA-E003B3344BB1}" destId="{D18E181B-86E2-4CB6-B68A-5A9C0DB0AE9C}" srcOrd="0" destOrd="0" presId="urn:microsoft.com/office/officeart/2005/8/layout/list1"/>
    <dgm:cxn modelId="{054D592B-4179-4F32-8B63-9BDAC437C322}" type="presParOf" srcId="{745992CF-5EE1-4813-9CBA-E003B3344BB1}" destId="{2EC5D8D4-B44A-4C89-BFB2-0D031A9D3E40}" srcOrd="1" destOrd="0" presId="urn:microsoft.com/office/officeart/2005/8/layout/list1"/>
    <dgm:cxn modelId="{4356CE41-E6D5-4231-B064-33D4FDDB81BE}" type="presParOf" srcId="{0CA9132F-2E6E-4B4D-AC4E-9B83D8C4CAD4}" destId="{129543BA-25BA-44F3-82F6-F29C146A574C}" srcOrd="1" destOrd="0" presId="urn:microsoft.com/office/officeart/2005/8/layout/list1"/>
    <dgm:cxn modelId="{E8619107-4441-4993-BD7B-22F0C2AF38FA}" type="presParOf" srcId="{0CA9132F-2E6E-4B4D-AC4E-9B83D8C4CAD4}" destId="{8594B87C-6089-4A3C-8DC4-A96682F877B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6E8B0DE-0F89-447B-AB0E-59C578CA5F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8A4666-4BB4-460D-8E8F-DA4901D3F5D1}">
      <dgm:prSet phldrT="[Текст]"/>
      <dgm:spPr/>
      <dgm:t>
        <a:bodyPr/>
        <a:lstStyle/>
        <a:p>
          <a:r>
            <a:rPr lang="ru-RU" dirty="0" smtClean="0"/>
            <a:t>Управление конфигурацией</a:t>
          </a:r>
          <a:endParaRPr lang="ru-RU" dirty="0"/>
        </a:p>
      </dgm:t>
    </dgm:pt>
    <dgm:pt modelId="{6A5A4AB8-9D81-4FEA-8145-482BE36F6F7E}" type="parTrans" cxnId="{EE397229-31A3-457F-9225-7B8B13EF86D7}">
      <dgm:prSet/>
      <dgm:spPr/>
      <dgm:t>
        <a:bodyPr/>
        <a:lstStyle/>
        <a:p>
          <a:endParaRPr lang="ru-RU"/>
        </a:p>
      </dgm:t>
    </dgm:pt>
    <dgm:pt modelId="{600BF933-33C2-4072-B441-C44E5CA11A36}" type="sibTrans" cxnId="{EE397229-31A3-457F-9225-7B8B13EF86D7}">
      <dgm:prSet/>
      <dgm:spPr/>
      <dgm:t>
        <a:bodyPr/>
        <a:lstStyle/>
        <a:p>
          <a:endParaRPr lang="ru-RU"/>
        </a:p>
      </dgm:t>
    </dgm:pt>
    <dgm:pt modelId="{BA68E3F3-62B8-4A62-8DE7-3A01EFE6C554}">
      <dgm:prSet phldrT="[Текст]"/>
      <dgm:spPr/>
      <dgm:t>
        <a:bodyPr/>
        <a:lstStyle/>
        <a:p>
          <a:pPr algn="just"/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Вспомогательный процесс поддержания ЖЦ ПО (разработки и сопровождения)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E0D85FF1-6505-47CF-99BD-D090C9DBC9E8}" type="parTrans" cxnId="{4B77BE02-1731-4909-81B5-1B7DF1D303E9}">
      <dgm:prSet/>
      <dgm:spPr/>
      <dgm:t>
        <a:bodyPr/>
        <a:lstStyle/>
        <a:p>
          <a:endParaRPr lang="ru-RU"/>
        </a:p>
      </dgm:t>
    </dgm:pt>
    <dgm:pt modelId="{3D201F00-0CB1-46E9-88EE-C908CBF27395}" type="sibTrans" cxnId="{4B77BE02-1731-4909-81B5-1B7DF1D303E9}">
      <dgm:prSet/>
      <dgm:spPr/>
      <dgm:t>
        <a:bodyPr/>
        <a:lstStyle/>
        <a:p>
          <a:endParaRPr lang="ru-RU"/>
        </a:p>
      </dgm:t>
    </dgm:pt>
    <dgm:pt modelId="{C0F97865-132B-4D5F-9B7F-5DAA205A6BB5}">
      <dgm:prSet phldrT="[Текст]"/>
      <dgm:spPr/>
      <dgm:t>
        <a:bodyPr/>
        <a:lstStyle/>
        <a:p>
          <a:pPr algn="just"/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Организовывает внесение изменений в ПО на всех этапах ЖЦ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E9EAE3E6-11C2-43AA-8152-F260656D005D}" type="parTrans" cxnId="{743F108A-3636-4FA5-B4B9-B2D2EDFBD70C}">
      <dgm:prSet/>
      <dgm:spPr/>
      <dgm:t>
        <a:bodyPr/>
        <a:lstStyle/>
        <a:p>
          <a:endParaRPr lang="ru-RU"/>
        </a:p>
      </dgm:t>
    </dgm:pt>
    <dgm:pt modelId="{8A06CB2B-1FB0-4F3A-ABF9-2379FE8E8085}" type="sibTrans" cxnId="{743F108A-3636-4FA5-B4B9-B2D2EDFBD70C}">
      <dgm:prSet/>
      <dgm:spPr/>
      <dgm:t>
        <a:bodyPr/>
        <a:lstStyle/>
        <a:p>
          <a:endParaRPr lang="ru-RU"/>
        </a:p>
      </dgm:t>
    </dgm:pt>
    <dgm:pt modelId="{9AFED2E6-D1FE-4A60-A60D-786460D3B0DC}">
      <dgm:prSet phldrT="[Текст]"/>
      <dgm:spPr/>
      <dgm:t>
        <a:bodyPr/>
        <a:lstStyle/>
        <a:p>
          <a:pPr algn="just"/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При создании проектов сложных ИС, состоящих из многих компонентов, каждый из которых может иметь разновидности или версии, возникают проблемы учета их связей и функций, создания унифицированной структуры и обеспечения развития всей системы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79DBE3EA-B3C6-4492-BBDE-46C330E6A4F2}" type="parTrans" cxnId="{885F95A7-6BC4-4971-A279-E86FF9B1152C}">
      <dgm:prSet/>
      <dgm:spPr/>
      <dgm:t>
        <a:bodyPr/>
        <a:lstStyle/>
        <a:p>
          <a:endParaRPr lang="ru-RU"/>
        </a:p>
      </dgm:t>
    </dgm:pt>
    <dgm:pt modelId="{343B6B8F-2F85-4BAA-B0D0-BB758619CE19}" type="sibTrans" cxnId="{885F95A7-6BC4-4971-A279-E86FF9B1152C}">
      <dgm:prSet/>
      <dgm:spPr/>
      <dgm:t>
        <a:bodyPr/>
        <a:lstStyle/>
        <a:p>
          <a:endParaRPr lang="ru-RU"/>
        </a:p>
      </dgm:t>
    </dgm:pt>
    <dgm:pt modelId="{0CA9132F-2E6E-4B4D-AC4E-9B83D8C4CAD4}" type="pres">
      <dgm:prSet presAssocID="{56E8B0DE-0F89-447B-AB0E-59C578CA5F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5992CF-5EE1-4813-9CBA-E003B3344BB1}" type="pres">
      <dgm:prSet presAssocID="{288A4666-4BB4-460D-8E8F-DA4901D3F5D1}" presName="parentLin" presStyleCnt="0"/>
      <dgm:spPr/>
    </dgm:pt>
    <dgm:pt modelId="{D18E181B-86E2-4CB6-B68A-5A9C0DB0AE9C}" type="pres">
      <dgm:prSet presAssocID="{288A4666-4BB4-460D-8E8F-DA4901D3F5D1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2EC5D8D4-B44A-4C89-BFB2-0D031A9D3E40}" type="pres">
      <dgm:prSet presAssocID="{288A4666-4BB4-460D-8E8F-DA4901D3F5D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543BA-25BA-44F3-82F6-F29C146A574C}" type="pres">
      <dgm:prSet presAssocID="{288A4666-4BB4-460D-8E8F-DA4901D3F5D1}" presName="negativeSpace" presStyleCnt="0"/>
      <dgm:spPr/>
    </dgm:pt>
    <dgm:pt modelId="{8594B87C-6089-4A3C-8DC4-A96682F877B2}" type="pres">
      <dgm:prSet presAssocID="{288A4666-4BB4-460D-8E8F-DA4901D3F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397229-31A3-457F-9225-7B8B13EF86D7}" srcId="{56E8B0DE-0F89-447B-AB0E-59C578CA5F59}" destId="{288A4666-4BB4-460D-8E8F-DA4901D3F5D1}" srcOrd="0" destOrd="0" parTransId="{6A5A4AB8-9D81-4FEA-8145-482BE36F6F7E}" sibTransId="{600BF933-33C2-4072-B441-C44E5CA11A36}"/>
    <dgm:cxn modelId="{A40D89B9-D669-4BE6-A4CE-FCCFD1554355}" type="presOf" srcId="{288A4666-4BB4-460D-8E8F-DA4901D3F5D1}" destId="{D18E181B-86E2-4CB6-B68A-5A9C0DB0AE9C}" srcOrd="0" destOrd="0" presId="urn:microsoft.com/office/officeart/2005/8/layout/list1"/>
    <dgm:cxn modelId="{22876159-C16F-4955-BFD2-ED8F8C3336DD}" type="presOf" srcId="{C0F97865-132B-4D5F-9B7F-5DAA205A6BB5}" destId="{8594B87C-6089-4A3C-8DC4-A96682F877B2}" srcOrd="0" destOrd="1" presId="urn:microsoft.com/office/officeart/2005/8/layout/list1"/>
    <dgm:cxn modelId="{7246E42D-FF4D-471B-A839-4CEC2E60AFDF}" type="presOf" srcId="{288A4666-4BB4-460D-8E8F-DA4901D3F5D1}" destId="{2EC5D8D4-B44A-4C89-BFB2-0D031A9D3E40}" srcOrd="1" destOrd="0" presId="urn:microsoft.com/office/officeart/2005/8/layout/list1"/>
    <dgm:cxn modelId="{DDC3CFD6-B11E-402D-82F1-68E3D623137F}" type="presOf" srcId="{9AFED2E6-D1FE-4A60-A60D-786460D3B0DC}" destId="{8594B87C-6089-4A3C-8DC4-A96682F877B2}" srcOrd="0" destOrd="2" presId="urn:microsoft.com/office/officeart/2005/8/layout/list1"/>
    <dgm:cxn modelId="{A505EF62-FCCF-4424-8619-63DC7113A755}" type="presOf" srcId="{BA68E3F3-62B8-4A62-8DE7-3A01EFE6C554}" destId="{8594B87C-6089-4A3C-8DC4-A96682F877B2}" srcOrd="0" destOrd="0" presId="urn:microsoft.com/office/officeart/2005/8/layout/list1"/>
    <dgm:cxn modelId="{743F108A-3636-4FA5-B4B9-B2D2EDFBD70C}" srcId="{288A4666-4BB4-460D-8E8F-DA4901D3F5D1}" destId="{C0F97865-132B-4D5F-9B7F-5DAA205A6BB5}" srcOrd="1" destOrd="0" parTransId="{E9EAE3E6-11C2-43AA-8152-F260656D005D}" sibTransId="{8A06CB2B-1FB0-4F3A-ABF9-2379FE8E8085}"/>
    <dgm:cxn modelId="{DA9215FE-69A5-4283-9C3D-503A5D63879E}" type="presOf" srcId="{56E8B0DE-0F89-447B-AB0E-59C578CA5F59}" destId="{0CA9132F-2E6E-4B4D-AC4E-9B83D8C4CAD4}" srcOrd="0" destOrd="0" presId="urn:microsoft.com/office/officeart/2005/8/layout/list1"/>
    <dgm:cxn modelId="{4B77BE02-1731-4909-81B5-1B7DF1D303E9}" srcId="{288A4666-4BB4-460D-8E8F-DA4901D3F5D1}" destId="{BA68E3F3-62B8-4A62-8DE7-3A01EFE6C554}" srcOrd="0" destOrd="0" parTransId="{E0D85FF1-6505-47CF-99BD-D090C9DBC9E8}" sibTransId="{3D201F00-0CB1-46E9-88EE-C908CBF27395}"/>
    <dgm:cxn modelId="{885F95A7-6BC4-4971-A279-E86FF9B1152C}" srcId="{288A4666-4BB4-460D-8E8F-DA4901D3F5D1}" destId="{9AFED2E6-D1FE-4A60-A60D-786460D3B0DC}" srcOrd="2" destOrd="0" parTransId="{79DBE3EA-B3C6-4492-BBDE-46C330E6A4F2}" sibTransId="{343B6B8F-2F85-4BAA-B0D0-BB758619CE19}"/>
    <dgm:cxn modelId="{84C99211-44B0-4E12-A214-E68C335D9C26}" type="presParOf" srcId="{0CA9132F-2E6E-4B4D-AC4E-9B83D8C4CAD4}" destId="{745992CF-5EE1-4813-9CBA-E003B3344BB1}" srcOrd="0" destOrd="0" presId="urn:microsoft.com/office/officeart/2005/8/layout/list1"/>
    <dgm:cxn modelId="{CEAF4170-3C45-4243-B1E8-88B1D5E49611}" type="presParOf" srcId="{745992CF-5EE1-4813-9CBA-E003B3344BB1}" destId="{D18E181B-86E2-4CB6-B68A-5A9C0DB0AE9C}" srcOrd="0" destOrd="0" presId="urn:microsoft.com/office/officeart/2005/8/layout/list1"/>
    <dgm:cxn modelId="{E8E010C0-1028-4643-B946-7EAC9CE8848B}" type="presParOf" srcId="{745992CF-5EE1-4813-9CBA-E003B3344BB1}" destId="{2EC5D8D4-B44A-4C89-BFB2-0D031A9D3E40}" srcOrd="1" destOrd="0" presId="urn:microsoft.com/office/officeart/2005/8/layout/list1"/>
    <dgm:cxn modelId="{1E5453B6-15A3-4D0C-BF70-7B2A526AB652}" type="presParOf" srcId="{0CA9132F-2E6E-4B4D-AC4E-9B83D8C4CAD4}" destId="{129543BA-25BA-44F3-82F6-F29C146A574C}" srcOrd="1" destOrd="0" presId="urn:microsoft.com/office/officeart/2005/8/layout/list1"/>
    <dgm:cxn modelId="{03FDDAE5-6EF9-482A-B5BA-0E9F9FA9A63D}" type="presParOf" srcId="{0CA9132F-2E6E-4B4D-AC4E-9B83D8C4CAD4}" destId="{8594B87C-6089-4A3C-8DC4-A96682F877B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D45052-B441-451F-998E-56D66C4EC927}" type="doc">
      <dgm:prSet loTypeId="urn:microsoft.com/office/officeart/2005/8/layout/vProcess5" loCatId="process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E279F8C-09B2-4824-97CB-51D2154110E3}">
      <dgm:prSet phldrT="[Текст]"/>
      <dgm:spPr/>
      <dgm:t>
        <a:bodyPr/>
        <a:lstStyle/>
        <a:p>
          <a:r>
            <a:rPr lang="ru-RU" dirty="0" smtClean="0"/>
            <a:t>Разработка требований</a:t>
          </a:r>
          <a:endParaRPr lang="ru-RU" dirty="0"/>
        </a:p>
      </dgm:t>
    </dgm:pt>
    <dgm:pt modelId="{A02EDAB9-D093-4625-BBBA-292F5FB98BE4}" type="parTrans" cxnId="{DECC5D21-1239-4431-A420-836293507BBE}">
      <dgm:prSet/>
      <dgm:spPr/>
      <dgm:t>
        <a:bodyPr/>
        <a:lstStyle/>
        <a:p>
          <a:endParaRPr lang="ru-RU"/>
        </a:p>
      </dgm:t>
    </dgm:pt>
    <dgm:pt modelId="{2B80FC86-1EDA-42FD-9CAD-8D3BB0B98DF2}" type="sibTrans" cxnId="{DECC5D21-1239-4431-A420-836293507BBE}">
      <dgm:prSet/>
      <dgm:spPr/>
      <dgm:t>
        <a:bodyPr/>
        <a:lstStyle/>
        <a:p>
          <a:endParaRPr lang="ru-RU"/>
        </a:p>
      </dgm:t>
    </dgm:pt>
    <dgm:pt modelId="{CF091CE9-2F74-4510-9D3C-DA2DC3EB4DF9}">
      <dgm:prSet phldrT="[Текст]"/>
      <dgm:spPr/>
      <dgm:t>
        <a:bodyPr/>
        <a:lstStyle/>
        <a:p>
          <a:r>
            <a:rPr lang="ru-RU" dirty="0" smtClean="0"/>
            <a:t>Проектирование</a:t>
          </a:r>
          <a:endParaRPr lang="ru-RU" dirty="0"/>
        </a:p>
      </dgm:t>
    </dgm:pt>
    <dgm:pt modelId="{4C807D97-8DE4-47C6-B649-B1D2DC1C4AEC}" type="parTrans" cxnId="{0216A540-3DF9-439A-AF96-6F2E219AF85E}">
      <dgm:prSet/>
      <dgm:spPr/>
      <dgm:t>
        <a:bodyPr/>
        <a:lstStyle/>
        <a:p>
          <a:endParaRPr lang="ru-RU"/>
        </a:p>
      </dgm:t>
    </dgm:pt>
    <dgm:pt modelId="{9C0C82A5-329A-41BE-ABB0-B189E97B5810}" type="sibTrans" cxnId="{0216A540-3DF9-439A-AF96-6F2E219AF85E}">
      <dgm:prSet/>
      <dgm:spPr/>
      <dgm:t>
        <a:bodyPr/>
        <a:lstStyle/>
        <a:p>
          <a:endParaRPr lang="ru-RU"/>
        </a:p>
      </dgm:t>
    </dgm:pt>
    <dgm:pt modelId="{C1D48AAA-CE8B-4FD6-A7AE-D8BFAF8CF6BA}">
      <dgm:prSet phldrT="[Текст]"/>
      <dgm:spPr/>
      <dgm:t>
        <a:bodyPr/>
        <a:lstStyle/>
        <a:p>
          <a:r>
            <a:rPr lang="ru-RU" dirty="0" smtClean="0"/>
            <a:t>Реализация</a:t>
          </a:r>
          <a:endParaRPr lang="ru-RU" dirty="0"/>
        </a:p>
      </dgm:t>
    </dgm:pt>
    <dgm:pt modelId="{A4DACFE6-D7C5-40AA-8231-8D666072C58A}" type="parTrans" cxnId="{EB6C435C-FC34-4A63-9044-492934F44E56}">
      <dgm:prSet/>
      <dgm:spPr/>
      <dgm:t>
        <a:bodyPr/>
        <a:lstStyle/>
        <a:p>
          <a:endParaRPr lang="ru-RU"/>
        </a:p>
      </dgm:t>
    </dgm:pt>
    <dgm:pt modelId="{C0771121-EA19-4A85-9F3A-8C4CBAAC9ECF}" type="sibTrans" cxnId="{EB6C435C-FC34-4A63-9044-492934F44E56}">
      <dgm:prSet/>
      <dgm:spPr/>
      <dgm:t>
        <a:bodyPr/>
        <a:lstStyle/>
        <a:p>
          <a:endParaRPr lang="ru-RU"/>
        </a:p>
      </dgm:t>
    </dgm:pt>
    <dgm:pt modelId="{2490F3C9-AB0F-4F0F-ABBE-2C51DF3334C2}">
      <dgm:prSet phldrT="[Текст]"/>
      <dgm:spPr/>
      <dgm:t>
        <a:bodyPr/>
        <a:lstStyle/>
        <a:p>
          <a:r>
            <a:rPr lang="ru-RU" dirty="0" smtClean="0"/>
            <a:t>Тестирование</a:t>
          </a:r>
          <a:endParaRPr lang="ru-RU" dirty="0"/>
        </a:p>
      </dgm:t>
    </dgm:pt>
    <dgm:pt modelId="{538E0034-C322-4937-9A01-C9FA597AD08F}" type="parTrans" cxnId="{FCC3D21F-1850-4D58-9452-11A4179097A5}">
      <dgm:prSet/>
      <dgm:spPr/>
      <dgm:t>
        <a:bodyPr/>
        <a:lstStyle/>
        <a:p>
          <a:endParaRPr lang="ru-RU"/>
        </a:p>
      </dgm:t>
    </dgm:pt>
    <dgm:pt modelId="{90D6DD8A-25F3-4F8B-9FEA-ED2984B1D792}" type="sibTrans" cxnId="{FCC3D21F-1850-4D58-9452-11A4179097A5}">
      <dgm:prSet/>
      <dgm:spPr/>
      <dgm:t>
        <a:bodyPr/>
        <a:lstStyle/>
        <a:p>
          <a:endParaRPr lang="ru-RU"/>
        </a:p>
      </dgm:t>
    </dgm:pt>
    <dgm:pt modelId="{FF5A4EFB-950F-4F09-B004-C81DD1F74036}">
      <dgm:prSet phldrT="[Текст]"/>
      <dgm:spPr/>
      <dgm:t>
        <a:bodyPr/>
        <a:lstStyle/>
        <a:p>
          <a:r>
            <a:rPr lang="ru-RU" dirty="0" smtClean="0"/>
            <a:t>Ввод в действие</a:t>
          </a:r>
          <a:endParaRPr lang="ru-RU" dirty="0"/>
        </a:p>
      </dgm:t>
    </dgm:pt>
    <dgm:pt modelId="{3835F9AE-7079-4BAC-A47D-5982570F92BB}" type="parTrans" cxnId="{A8058A55-2AC5-4D23-89AB-2C1009BE8234}">
      <dgm:prSet/>
      <dgm:spPr/>
      <dgm:t>
        <a:bodyPr/>
        <a:lstStyle/>
        <a:p>
          <a:endParaRPr lang="ru-RU"/>
        </a:p>
      </dgm:t>
    </dgm:pt>
    <dgm:pt modelId="{85D59A06-6174-4B04-A183-6EC95BA4A6AC}" type="sibTrans" cxnId="{A8058A55-2AC5-4D23-89AB-2C1009BE8234}">
      <dgm:prSet/>
      <dgm:spPr/>
      <dgm:t>
        <a:bodyPr/>
        <a:lstStyle/>
        <a:p>
          <a:endParaRPr lang="ru-RU"/>
        </a:p>
      </dgm:t>
    </dgm:pt>
    <dgm:pt modelId="{9B96FD47-978B-4C1F-A535-B903CDE368AA}" type="pres">
      <dgm:prSet presAssocID="{21D45052-B441-451F-998E-56D66C4EC92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2795EB-5A17-4ABA-B7CD-C9BB4CB64A41}" type="pres">
      <dgm:prSet presAssocID="{21D45052-B441-451F-998E-56D66C4EC927}" presName="dummyMaxCanvas" presStyleCnt="0">
        <dgm:presLayoutVars/>
      </dgm:prSet>
      <dgm:spPr/>
    </dgm:pt>
    <dgm:pt modelId="{6AD53A87-10A9-4281-9124-BFEC768CF2D2}" type="pres">
      <dgm:prSet presAssocID="{21D45052-B441-451F-998E-56D66C4EC927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1F4594-B6C8-49D3-9640-94A000E281B0}" type="pres">
      <dgm:prSet presAssocID="{21D45052-B441-451F-998E-56D66C4EC927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8B5401-DD7A-4F3C-8556-9B96072C5258}" type="pres">
      <dgm:prSet presAssocID="{21D45052-B441-451F-998E-56D66C4EC927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1D485D-B1A6-4567-B585-B435280CCF58}" type="pres">
      <dgm:prSet presAssocID="{21D45052-B441-451F-998E-56D66C4EC927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6CD104-5DF7-4376-A2CF-CEA14D516211}" type="pres">
      <dgm:prSet presAssocID="{21D45052-B441-451F-998E-56D66C4EC927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807454-B86F-48B6-933D-F029145E84B1}" type="pres">
      <dgm:prSet presAssocID="{21D45052-B441-451F-998E-56D66C4EC927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15019E-98D9-48FA-8BCF-5607560720E5}" type="pres">
      <dgm:prSet presAssocID="{21D45052-B441-451F-998E-56D66C4EC927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3B54A-8A05-47C1-AD52-DFA8ADB96394}" type="pres">
      <dgm:prSet presAssocID="{21D45052-B441-451F-998E-56D66C4EC927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17D71-CB2F-4DD1-8584-0C605E755DA7}" type="pres">
      <dgm:prSet presAssocID="{21D45052-B441-451F-998E-56D66C4EC927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4D351-6904-4AE4-9677-904001E320CD}" type="pres">
      <dgm:prSet presAssocID="{21D45052-B441-451F-998E-56D66C4EC927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CAA9C2-48BE-4B59-9382-89157C43B217}" type="pres">
      <dgm:prSet presAssocID="{21D45052-B441-451F-998E-56D66C4EC927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20792-07E6-4AFA-A227-3D5B91E661DB}" type="pres">
      <dgm:prSet presAssocID="{21D45052-B441-451F-998E-56D66C4EC927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87ABDC-A9EE-4B01-9C20-D4095E18AE79}" type="pres">
      <dgm:prSet presAssocID="{21D45052-B441-451F-998E-56D66C4EC927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D11F0E-A807-4588-B677-D716DE443D11}" type="pres">
      <dgm:prSet presAssocID="{21D45052-B441-451F-998E-56D66C4EC927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8E026D-9C63-4465-A040-5C46A22AE19B}" type="presOf" srcId="{C0771121-EA19-4A85-9F3A-8C4CBAAC9ECF}" destId="{F515019E-98D9-48FA-8BCF-5607560720E5}" srcOrd="0" destOrd="0" presId="urn:microsoft.com/office/officeart/2005/8/layout/vProcess5"/>
    <dgm:cxn modelId="{5BEE4BBB-27A2-4674-9A5B-C2BFC83D6DBC}" type="presOf" srcId="{CF091CE9-2F74-4510-9D3C-DA2DC3EB4DF9}" destId="{6AD53A87-10A9-4281-9124-BFEC768CF2D2}" srcOrd="0" destOrd="0" presId="urn:microsoft.com/office/officeart/2005/8/layout/vProcess5"/>
    <dgm:cxn modelId="{7F67D4AB-AF4F-4396-9CBB-3B5BDB397A4F}" type="presOf" srcId="{2B80FC86-1EDA-42FD-9CAD-8D3BB0B98DF2}" destId="{3AD3B54A-8A05-47C1-AD52-DFA8ADB96394}" srcOrd="0" destOrd="0" presId="urn:microsoft.com/office/officeart/2005/8/layout/vProcess5"/>
    <dgm:cxn modelId="{DECC5D21-1239-4431-A420-836293507BBE}" srcId="{21D45052-B441-451F-998E-56D66C4EC927}" destId="{DE279F8C-09B2-4824-97CB-51D2154110E3}" srcOrd="2" destOrd="0" parTransId="{A02EDAB9-D093-4625-BBBA-292F5FB98BE4}" sibTransId="{2B80FC86-1EDA-42FD-9CAD-8D3BB0B98DF2}"/>
    <dgm:cxn modelId="{FCC3D21F-1850-4D58-9452-11A4179097A5}" srcId="{21D45052-B441-451F-998E-56D66C4EC927}" destId="{2490F3C9-AB0F-4F0F-ABBE-2C51DF3334C2}" srcOrd="3" destOrd="0" parTransId="{538E0034-C322-4937-9A01-C9FA597AD08F}" sibTransId="{90D6DD8A-25F3-4F8B-9FEA-ED2984B1D792}"/>
    <dgm:cxn modelId="{1B4E855F-E5AA-4EB9-97B4-25C17A462FE1}" type="presOf" srcId="{CF091CE9-2F74-4510-9D3C-DA2DC3EB4DF9}" destId="{8F24D351-6904-4AE4-9677-904001E320CD}" srcOrd="1" destOrd="0" presId="urn:microsoft.com/office/officeart/2005/8/layout/vProcess5"/>
    <dgm:cxn modelId="{F5376E7C-B7DF-418C-828C-2E85CC717A78}" type="presOf" srcId="{FF5A4EFB-950F-4F09-B004-C81DD1F74036}" destId="{E5D11F0E-A807-4588-B677-D716DE443D11}" srcOrd="1" destOrd="0" presId="urn:microsoft.com/office/officeart/2005/8/layout/vProcess5"/>
    <dgm:cxn modelId="{EB6C435C-FC34-4A63-9044-492934F44E56}" srcId="{21D45052-B441-451F-998E-56D66C4EC927}" destId="{C1D48AAA-CE8B-4FD6-A7AE-D8BFAF8CF6BA}" srcOrd="1" destOrd="0" parTransId="{A4DACFE6-D7C5-40AA-8231-8D666072C58A}" sibTransId="{C0771121-EA19-4A85-9F3A-8C4CBAAC9ECF}"/>
    <dgm:cxn modelId="{0216A540-3DF9-439A-AF96-6F2E219AF85E}" srcId="{21D45052-B441-451F-998E-56D66C4EC927}" destId="{CF091CE9-2F74-4510-9D3C-DA2DC3EB4DF9}" srcOrd="0" destOrd="0" parTransId="{4C807D97-8DE4-47C6-B649-B1D2DC1C4AEC}" sibTransId="{9C0C82A5-329A-41BE-ABB0-B189E97B5810}"/>
    <dgm:cxn modelId="{AEAC75BD-FE82-41DC-A562-D112AFAEFD1F}" type="presOf" srcId="{DE279F8C-09B2-4824-97CB-51D2154110E3}" destId="{228B5401-DD7A-4F3C-8556-9B96072C5258}" srcOrd="0" destOrd="0" presId="urn:microsoft.com/office/officeart/2005/8/layout/vProcess5"/>
    <dgm:cxn modelId="{2F2899CC-2A2F-45D0-9175-C475E9876E69}" type="presOf" srcId="{C1D48AAA-CE8B-4FD6-A7AE-D8BFAF8CF6BA}" destId="{9D1F4594-B6C8-49D3-9640-94A000E281B0}" srcOrd="0" destOrd="0" presId="urn:microsoft.com/office/officeart/2005/8/layout/vProcess5"/>
    <dgm:cxn modelId="{2962EC2F-9656-4B3C-AAD4-1CC8BF93BB60}" type="presOf" srcId="{FF5A4EFB-950F-4F09-B004-C81DD1F74036}" destId="{716CD104-5DF7-4376-A2CF-CEA14D516211}" srcOrd="0" destOrd="0" presId="urn:microsoft.com/office/officeart/2005/8/layout/vProcess5"/>
    <dgm:cxn modelId="{37C594EB-1278-4140-969A-E41DB9AC0A1F}" type="presOf" srcId="{DE279F8C-09B2-4824-97CB-51D2154110E3}" destId="{61520792-07E6-4AFA-A227-3D5B91E661DB}" srcOrd="1" destOrd="0" presId="urn:microsoft.com/office/officeart/2005/8/layout/vProcess5"/>
    <dgm:cxn modelId="{4B330C14-8047-49C5-860E-2114ECC1DE77}" type="presOf" srcId="{90D6DD8A-25F3-4F8B-9FEA-ED2984B1D792}" destId="{1FB17D71-CB2F-4DD1-8584-0C605E755DA7}" srcOrd="0" destOrd="0" presId="urn:microsoft.com/office/officeart/2005/8/layout/vProcess5"/>
    <dgm:cxn modelId="{C6AEB119-E804-4328-A72E-8EF0889BB752}" type="presOf" srcId="{2490F3C9-AB0F-4F0F-ABBE-2C51DF3334C2}" destId="{0F87ABDC-A9EE-4B01-9C20-D4095E18AE79}" srcOrd="1" destOrd="0" presId="urn:microsoft.com/office/officeart/2005/8/layout/vProcess5"/>
    <dgm:cxn modelId="{7011E2C0-285F-4BE3-A016-E2C2E65F6174}" type="presOf" srcId="{2490F3C9-AB0F-4F0F-ABBE-2C51DF3334C2}" destId="{801D485D-B1A6-4567-B585-B435280CCF58}" srcOrd="0" destOrd="0" presId="urn:microsoft.com/office/officeart/2005/8/layout/vProcess5"/>
    <dgm:cxn modelId="{A8058A55-2AC5-4D23-89AB-2C1009BE8234}" srcId="{21D45052-B441-451F-998E-56D66C4EC927}" destId="{FF5A4EFB-950F-4F09-B004-C81DD1F74036}" srcOrd="4" destOrd="0" parTransId="{3835F9AE-7079-4BAC-A47D-5982570F92BB}" sibTransId="{85D59A06-6174-4B04-A183-6EC95BA4A6AC}"/>
    <dgm:cxn modelId="{8CA0A443-6F1D-431D-9A13-960DBBD6A328}" type="presOf" srcId="{C1D48AAA-CE8B-4FD6-A7AE-D8BFAF8CF6BA}" destId="{D1CAA9C2-48BE-4B59-9382-89157C43B217}" srcOrd="1" destOrd="0" presId="urn:microsoft.com/office/officeart/2005/8/layout/vProcess5"/>
    <dgm:cxn modelId="{71E07848-11B3-4C01-897E-C272C83CE45E}" type="presOf" srcId="{21D45052-B441-451F-998E-56D66C4EC927}" destId="{9B96FD47-978B-4C1F-A535-B903CDE368AA}" srcOrd="0" destOrd="0" presId="urn:microsoft.com/office/officeart/2005/8/layout/vProcess5"/>
    <dgm:cxn modelId="{9D70A263-C8E8-4C87-A8ED-6693D7734472}" type="presOf" srcId="{9C0C82A5-329A-41BE-ABB0-B189E97B5810}" destId="{18807454-B86F-48B6-933D-F029145E84B1}" srcOrd="0" destOrd="0" presId="urn:microsoft.com/office/officeart/2005/8/layout/vProcess5"/>
    <dgm:cxn modelId="{94112580-9ACD-413B-B20F-79A3174C86E7}" type="presParOf" srcId="{9B96FD47-978B-4C1F-A535-B903CDE368AA}" destId="{262795EB-5A17-4ABA-B7CD-C9BB4CB64A41}" srcOrd="0" destOrd="0" presId="urn:microsoft.com/office/officeart/2005/8/layout/vProcess5"/>
    <dgm:cxn modelId="{F5223983-FE2E-44CB-9E13-80CC8890B233}" type="presParOf" srcId="{9B96FD47-978B-4C1F-A535-B903CDE368AA}" destId="{6AD53A87-10A9-4281-9124-BFEC768CF2D2}" srcOrd="1" destOrd="0" presId="urn:microsoft.com/office/officeart/2005/8/layout/vProcess5"/>
    <dgm:cxn modelId="{5D93C36C-D0E6-41C0-A8C7-7DE454298202}" type="presParOf" srcId="{9B96FD47-978B-4C1F-A535-B903CDE368AA}" destId="{9D1F4594-B6C8-49D3-9640-94A000E281B0}" srcOrd="2" destOrd="0" presId="urn:microsoft.com/office/officeart/2005/8/layout/vProcess5"/>
    <dgm:cxn modelId="{31D97FE5-CBCA-4D7B-9AD8-C4C031A0DEC3}" type="presParOf" srcId="{9B96FD47-978B-4C1F-A535-B903CDE368AA}" destId="{228B5401-DD7A-4F3C-8556-9B96072C5258}" srcOrd="3" destOrd="0" presId="urn:microsoft.com/office/officeart/2005/8/layout/vProcess5"/>
    <dgm:cxn modelId="{5897A89A-5CA1-4538-9E17-8215B532AD3B}" type="presParOf" srcId="{9B96FD47-978B-4C1F-A535-B903CDE368AA}" destId="{801D485D-B1A6-4567-B585-B435280CCF58}" srcOrd="4" destOrd="0" presId="urn:microsoft.com/office/officeart/2005/8/layout/vProcess5"/>
    <dgm:cxn modelId="{0B51893C-C062-410A-B91E-E31726393134}" type="presParOf" srcId="{9B96FD47-978B-4C1F-A535-B903CDE368AA}" destId="{716CD104-5DF7-4376-A2CF-CEA14D516211}" srcOrd="5" destOrd="0" presId="urn:microsoft.com/office/officeart/2005/8/layout/vProcess5"/>
    <dgm:cxn modelId="{27A22989-8442-443F-8925-F807463AAB60}" type="presParOf" srcId="{9B96FD47-978B-4C1F-A535-B903CDE368AA}" destId="{18807454-B86F-48B6-933D-F029145E84B1}" srcOrd="6" destOrd="0" presId="urn:microsoft.com/office/officeart/2005/8/layout/vProcess5"/>
    <dgm:cxn modelId="{3E831469-F933-40F3-A2D8-E2016BEC068A}" type="presParOf" srcId="{9B96FD47-978B-4C1F-A535-B903CDE368AA}" destId="{F515019E-98D9-48FA-8BCF-5607560720E5}" srcOrd="7" destOrd="0" presId="urn:microsoft.com/office/officeart/2005/8/layout/vProcess5"/>
    <dgm:cxn modelId="{1CCE72FA-728F-4FF6-83C0-B3852AE7C575}" type="presParOf" srcId="{9B96FD47-978B-4C1F-A535-B903CDE368AA}" destId="{3AD3B54A-8A05-47C1-AD52-DFA8ADB96394}" srcOrd="8" destOrd="0" presId="urn:microsoft.com/office/officeart/2005/8/layout/vProcess5"/>
    <dgm:cxn modelId="{8355E6B8-B7C8-4CF9-A336-C4DBDD5986B2}" type="presParOf" srcId="{9B96FD47-978B-4C1F-A535-B903CDE368AA}" destId="{1FB17D71-CB2F-4DD1-8584-0C605E755DA7}" srcOrd="9" destOrd="0" presId="urn:microsoft.com/office/officeart/2005/8/layout/vProcess5"/>
    <dgm:cxn modelId="{2CD86BCA-487E-486F-A18B-89846B8AE06F}" type="presParOf" srcId="{9B96FD47-978B-4C1F-A535-B903CDE368AA}" destId="{8F24D351-6904-4AE4-9677-904001E320CD}" srcOrd="10" destOrd="0" presId="urn:microsoft.com/office/officeart/2005/8/layout/vProcess5"/>
    <dgm:cxn modelId="{031B9E65-4367-4BA0-93AF-816A40281C08}" type="presParOf" srcId="{9B96FD47-978B-4C1F-A535-B903CDE368AA}" destId="{D1CAA9C2-48BE-4B59-9382-89157C43B217}" srcOrd="11" destOrd="0" presId="urn:microsoft.com/office/officeart/2005/8/layout/vProcess5"/>
    <dgm:cxn modelId="{5CCA4D95-ABBA-4966-8789-B68434B170A6}" type="presParOf" srcId="{9B96FD47-978B-4C1F-A535-B903CDE368AA}" destId="{61520792-07E6-4AFA-A227-3D5B91E661DB}" srcOrd="12" destOrd="0" presId="urn:microsoft.com/office/officeart/2005/8/layout/vProcess5"/>
    <dgm:cxn modelId="{24EBFF4E-3A8C-4BAB-BD12-B7BBD0721C44}" type="presParOf" srcId="{9B96FD47-978B-4C1F-A535-B903CDE368AA}" destId="{0F87ABDC-A9EE-4B01-9C20-D4095E18AE79}" srcOrd="13" destOrd="0" presId="urn:microsoft.com/office/officeart/2005/8/layout/vProcess5"/>
    <dgm:cxn modelId="{57F737AD-E06C-4CEC-8ABD-38DB734C1899}" type="presParOf" srcId="{9B96FD47-978B-4C1F-A535-B903CDE368AA}" destId="{E5D11F0E-A807-4588-B677-D716DE443D11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DF753E-29B1-4F15-8347-FB9FE018A363}" type="doc">
      <dgm:prSet loTypeId="urn:microsoft.com/office/officeart/2005/8/layout/hList9" loCatId="list" qsTypeId="urn:microsoft.com/office/officeart/2005/8/quickstyle/3d1" qsCatId="3D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4E8F9EBE-A8FF-4560-99D6-608165855400}">
      <dgm:prSet phldrT="[Текст]" custT="1"/>
      <dgm:spPr>
        <a:solidFill>
          <a:srgbClr val="009900"/>
        </a:solidFill>
      </dgm:spPr>
      <dgm:t>
        <a:bodyPr/>
        <a:lstStyle/>
        <a:p>
          <a:r>
            <a:rPr lang="ru-RU" sz="9600" dirty="0" smtClean="0"/>
            <a:t>+</a:t>
          </a:r>
          <a:endParaRPr lang="ru-RU" sz="9600" dirty="0"/>
        </a:p>
      </dgm:t>
    </dgm:pt>
    <dgm:pt modelId="{8A890DED-5EB4-435A-9684-61F4EFEF2859}" type="parTrans" cxnId="{48E543F5-81DF-4E03-B7E7-864A9812D75D}">
      <dgm:prSet/>
      <dgm:spPr/>
      <dgm:t>
        <a:bodyPr/>
        <a:lstStyle/>
        <a:p>
          <a:endParaRPr lang="ru-RU"/>
        </a:p>
      </dgm:t>
    </dgm:pt>
    <dgm:pt modelId="{07EB37A5-3A26-4954-9B14-16EFBB462D84}" type="sibTrans" cxnId="{48E543F5-81DF-4E03-B7E7-864A9812D75D}">
      <dgm:prSet/>
      <dgm:spPr/>
      <dgm:t>
        <a:bodyPr/>
        <a:lstStyle/>
        <a:p>
          <a:endParaRPr lang="ru-RU"/>
        </a:p>
      </dgm:t>
    </dgm:pt>
    <dgm:pt modelId="{42C7C51C-FA0D-4153-80E9-0364BD468107}">
      <dgm:prSet phldrT="[Текст]" custT="1"/>
      <dgm:spPr/>
      <dgm:t>
        <a:bodyPr/>
        <a:lstStyle/>
        <a:p>
          <a:endParaRPr lang="ru-RU" sz="2000" dirty="0" smtClean="0">
            <a:solidFill>
              <a:schemeClr val="accent1">
                <a:lumMod val="75000"/>
              </a:schemeClr>
            </a:solidFill>
          </a:endParaRPr>
        </a:p>
        <a:p>
          <a:endParaRPr lang="ru-RU" sz="2000" dirty="0" smtClean="0">
            <a:solidFill>
              <a:schemeClr val="accent1">
                <a:lumMod val="75000"/>
              </a:schemeClr>
            </a:solidFill>
          </a:endParaRPr>
        </a:p>
        <a:p>
          <a:r>
            <a:rPr lang="ru-RU" sz="2000" dirty="0" smtClean="0">
              <a:solidFill>
                <a:schemeClr val="accent1">
                  <a:lumMod val="75000"/>
                </a:schemeClr>
              </a:solidFill>
            </a:rPr>
            <a:t>На каждом этапе формируется законченный набор проектной документации, отвечающий критериям полноты и согласованности;</a:t>
          </a:r>
        </a:p>
      </dgm:t>
    </dgm:pt>
    <dgm:pt modelId="{2E26FACE-9657-471D-A5A4-9014CEF89289}" type="parTrans" cxnId="{B848F198-2DAF-40C3-8F97-8255180FB62F}">
      <dgm:prSet/>
      <dgm:spPr/>
      <dgm:t>
        <a:bodyPr/>
        <a:lstStyle/>
        <a:p>
          <a:endParaRPr lang="ru-RU"/>
        </a:p>
      </dgm:t>
    </dgm:pt>
    <dgm:pt modelId="{77B512A6-9A37-4057-83E9-CA55EE7CA969}" type="sibTrans" cxnId="{B848F198-2DAF-40C3-8F97-8255180FB62F}">
      <dgm:prSet/>
      <dgm:spPr/>
      <dgm:t>
        <a:bodyPr/>
        <a:lstStyle/>
        <a:p>
          <a:endParaRPr lang="ru-RU"/>
        </a:p>
      </dgm:t>
    </dgm:pt>
    <dgm:pt modelId="{D35AECE0-76AB-4296-B1F0-8D3A5B37690E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9600" dirty="0" smtClean="0"/>
            <a:t>-</a:t>
          </a:r>
          <a:endParaRPr lang="ru-RU" sz="9600" dirty="0"/>
        </a:p>
      </dgm:t>
    </dgm:pt>
    <dgm:pt modelId="{2EFB14DF-9C48-4924-8DC7-190BB9314977}" type="parTrans" cxnId="{1CF03E20-7E26-41C2-989D-06045B016B79}">
      <dgm:prSet/>
      <dgm:spPr/>
      <dgm:t>
        <a:bodyPr/>
        <a:lstStyle/>
        <a:p>
          <a:endParaRPr lang="ru-RU"/>
        </a:p>
      </dgm:t>
    </dgm:pt>
    <dgm:pt modelId="{51BC1A2D-5662-4A79-975C-96D5BD4D960C}" type="sibTrans" cxnId="{1CF03E20-7E26-41C2-989D-06045B016B79}">
      <dgm:prSet/>
      <dgm:spPr/>
      <dgm:t>
        <a:bodyPr/>
        <a:lstStyle/>
        <a:p>
          <a:endParaRPr lang="ru-RU"/>
        </a:p>
      </dgm:t>
    </dgm:pt>
    <dgm:pt modelId="{6636CC2A-FD25-43D8-ACD6-C01D35DF84F8}">
      <dgm:prSet phldrT="[Текст]" custT="1"/>
      <dgm:spPr/>
      <dgm:t>
        <a:bodyPr/>
        <a:lstStyle/>
        <a:p>
          <a:endParaRPr lang="ru-RU" sz="2000" dirty="0" smtClean="0">
            <a:solidFill>
              <a:schemeClr val="accent1">
                <a:lumMod val="75000"/>
              </a:schemeClr>
            </a:solidFill>
          </a:endParaRPr>
        </a:p>
        <a:p>
          <a:r>
            <a:rPr lang="ru-RU" sz="2000" dirty="0" smtClean="0">
              <a:solidFill>
                <a:schemeClr val="accent1">
                  <a:lumMod val="75000"/>
                </a:schemeClr>
              </a:solidFill>
            </a:rPr>
            <a:t>Недостаточная гибкость модели</a:t>
          </a:r>
          <a:endParaRPr lang="ru-RU" sz="2000" dirty="0">
            <a:solidFill>
              <a:schemeClr val="accent1">
                <a:lumMod val="75000"/>
              </a:schemeClr>
            </a:solidFill>
          </a:endParaRPr>
        </a:p>
      </dgm:t>
    </dgm:pt>
    <dgm:pt modelId="{B73F5CB2-056C-4E09-9FC8-DAA5479EE573}" type="parTrans" cxnId="{DA3EDAC2-BEB8-4BF1-BC34-2A398DCA4DCD}">
      <dgm:prSet/>
      <dgm:spPr/>
      <dgm:t>
        <a:bodyPr/>
        <a:lstStyle/>
        <a:p>
          <a:endParaRPr lang="ru-RU"/>
        </a:p>
      </dgm:t>
    </dgm:pt>
    <dgm:pt modelId="{09C7BFE3-D1AE-4CF5-AA19-B26C67AC5120}" type="sibTrans" cxnId="{DA3EDAC2-BEB8-4BF1-BC34-2A398DCA4DCD}">
      <dgm:prSet/>
      <dgm:spPr/>
      <dgm:t>
        <a:bodyPr/>
        <a:lstStyle/>
        <a:p>
          <a:endParaRPr lang="ru-RU"/>
        </a:p>
      </dgm:t>
    </dgm:pt>
    <dgm:pt modelId="{7CC7A15C-88F6-4D56-B4F9-AD47D60BA25A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1">
                  <a:lumMod val="75000"/>
                </a:schemeClr>
              </a:solidFill>
            </a:rPr>
            <a:t>Возможность планирования времени осуществлениях всех этапов проекта и соответствующие затраты</a:t>
          </a:r>
        </a:p>
      </dgm:t>
    </dgm:pt>
    <dgm:pt modelId="{128E588B-B9DE-442A-BF5C-8913D405B2E5}" type="parTrans" cxnId="{167B5A06-4AB3-4CDE-A1A8-7F0E110F2FFB}">
      <dgm:prSet/>
      <dgm:spPr/>
      <dgm:t>
        <a:bodyPr/>
        <a:lstStyle/>
        <a:p>
          <a:endParaRPr lang="ru-RU"/>
        </a:p>
      </dgm:t>
    </dgm:pt>
    <dgm:pt modelId="{6C852A45-512B-4943-8D2F-822361D2F9C4}" type="sibTrans" cxnId="{167B5A06-4AB3-4CDE-A1A8-7F0E110F2FFB}">
      <dgm:prSet/>
      <dgm:spPr/>
      <dgm:t>
        <a:bodyPr/>
        <a:lstStyle/>
        <a:p>
          <a:endParaRPr lang="ru-RU"/>
        </a:p>
      </dgm:t>
    </dgm:pt>
    <dgm:pt modelId="{9AC2102A-84AD-4216-9949-D9B12254FCD8}">
      <dgm:prSet custT="1"/>
      <dgm:spPr/>
      <dgm:t>
        <a:bodyPr/>
        <a:lstStyle/>
        <a:p>
          <a:r>
            <a:rPr lang="ru-RU" sz="2000" dirty="0" smtClean="0">
              <a:solidFill>
                <a:schemeClr val="accent1">
                  <a:lumMod val="75000"/>
                </a:schemeClr>
              </a:solidFill>
            </a:rPr>
            <a:t>Все требования не всегда формируются в начале проекта</a:t>
          </a:r>
          <a:endParaRPr lang="ru-RU" sz="2000" dirty="0">
            <a:solidFill>
              <a:schemeClr val="accent1">
                <a:lumMod val="75000"/>
              </a:schemeClr>
            </a:solidFill>
          </a:endParaRPr>
        </a:p>
      </dgm:t>
    </dgm:pt>
    <dgm:pt modelId="{AEC66FBA-9B2F-4276-BEF0-59F93EA71A5E}" type="parTrans" cxnId="{17C212FE-0138-400F-B214-305DF2E0700C}">
      <dgm:prSet/>
      <dgm:spPr/>
      <dgm:t>
        <a:bodyPr/>
        <a:lstStyle/>
        <a:p>
          <a:endParaRPr lang="ru-RU"/>
        </a:p>
      </dgm:t>
    </dgm:pt>
    <dgm:pt modelId="{02F14DC9-6FF0-4DC2-BDAA-5FCC915A6290}" type="sibTrans" cxnId="{17C212FE-0138-400F-B214-305DF2E0700C}">
      <dgm:prSet/>
      <dgm:spPr/>
      <dgm:t>
        <a:bodyPr/>
        <a:lstStyle/>
        <a:p>
          <a:endParaRPr lang="ru-RU"/>
        </a:p>
      </dgm:t>
    </dgm:pt>
    <dgm:pt modelId="{87B15C6F-65F2-4E16-900A-7DAC3D9D2C90}">
      <dgm:prSet custT="1"/>
      <dgm:spPr/>
      <dgm:t>
        <a:bodyPr/>
        <a:lstStyle/>
        <a:p>
          <a:r>
            <a:rPr lang="ru-RU" sz="2000" dirty="0" smtClean="0">
              <a:solidFill>
                <a:schemeClr val="accent1">
                  <a:lumMod val="75000"/>
                </a:schemeClr>
              </a:solidFill>
            </a:rPr>
            <a:t>Результаты работы доступны заказчику только в конце проекта</a:t>
          </a:r>
          <a:endParaRPr lang="ru-RU" sz="2000" dirty="0">
            <a:solidFill>
              <a:schemeClr val="accent1">
                <a:lumMod val="75000"/>
              </a:schemeClr>
            </a:solidFill>
          </a:endParaRPr>
        </a:p>
      </dgm:t>
    </dgm:pt>
    <dgm:pt modelId="{90636A7B-BBFA-4112-B165-951F301A606E}" type="parTrans" cxnId="{6E21073A-617D-480A-B3C5-4664331F6646}">
      <dgm:prSet/>
      <dgm:spPr/>
      <dgm:t>
        <a:bodyPr/>
        <a:lstStyle/>
        <a:p>
          <a:endParaRPr lang="ru-RU"/>
        </a:p>
      </dgm:t>
    </dgm:pt>
    <dgm:pt modelId="{5F05CB61-58FF-42A7-AD4F-2AC8DA17C068}" type="sibTrans" cxnId="{6E21073A-617D-480A-B3C5-4664331F6646}">
      <dgm:prSet/>
      <dgm:spPr/>
      <dgm:t>
        <a:bodyPr/>
        <a:lstStyle/>
        <a:p>
          <a:endParaRPr lang="ru-RU"/>
        </a:p>
      </dgm:t>
    </dgm:pt>
    <dgm:pt modelId="{62E9AEA8-C763-4A13-AF6D-E6ECB4BD4DDE}" type="pres">
      <dgm:prSet presAssocID="{CFDF753E-29B1-4F15-8347-FB9FE018A363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151DB6C-20B3-4CC1-A133-CA322847AEA7}" type="pres">
      <dgm:prSet presAssocID="{4E8F9EBE-A8FF-4560-99D6-608165855400}" presName="posSpace" presStyleCnt="0"/>
      <dgm:spPr/>
    </dgm:pt>
    <dgm:pt modelId="{6CBB794E-2263-4CE1-A132-26271CF8CF7E}" type="pres">
      <dgm:prSet presAssocID="{4E8F9EBE-A8FF-4560-99D6-608165855400}" presName="vertFlow" presStyleCnt="0"/>
      <dgm:spPr/>
    </dgm:pt>
    <dgm:pt modelId="{B03ACE79-DCDB-4577-84E3-ACFE85EDDA32}" type="pres">
      <dgm:prSet presAssocID="{4E8F9EBE-A8FF-4560-99D6-608165855400}" presName="topSpace" presStyleCnt="0"/>
      <dgm:spPr/>
    </dgm:pt>
    <dgm:pt modelId="{BA1B6967-30AD-461A-9FC8-637B46CD3FF3}" type="pres">
      <dgm:prSet presAssocID="{4E8F9EBE-A8FF-4560-99D6-608165855400}" presName="firstComp" presStyleCnt="0"/>
      <dgm:spPr/>
    </dgm:pt>
    <dgm:pt modelId="{C0F27902-8839-49C7-8695-272473003A7C}" type="pres">
      <dgm:prSet presAssocID="{4E8F9EBE-A8FF-4560-99D6-608165855400}" presName="firstChild" presStyleLbl="bgAccFollowNode1" presStyleIdx="0" presStyleCnt="5" custScaleX="131971" custScaleY="233547"/>
      <dgm:spPr/>
      <dgm:t>
        <a:bodyPr/>
        <a:lstStyle/>
        <a:p>
          <a:endParaRPr lang="ru-RU"/>
        </a:p>
      </dgm:t>
    </dgm:pt>
    <dgm:pt modelId="{357DDB55-2787-4C4D-BADD-163B9E8B841F}" type="pres">
      <dgm:prSet presAssocID="{4E8F9EBE-A8FF-4560-99D6-608165855400}" presName="firstChildTx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F8D7E-62AB-46A9-96FD-628E093523E4}" type="pres">
      <dgm:prSet presAssocID="{7CC7A15C-88F6-4D56-B4F9-AD47D60BA25A}" presName="comp" presStyleCnt="0"/>
      <dgm:spPr/>
    </dgm:pt>
    <dgm:pt modelId="{28A986C7-BF98-4861-AE64-115C8D3B9534}" type="pres">
      <dgm:prSet presAssocID="{7CC7A15C-88F6-4D56-B4F9-AD47D60BA25A}" presName="child" presStyleLbl="bgAccFollowNode1" presStyleIdx="1" presStyleCnt="5" custScaleX="131680" custScaleY="149533"/>
      <dgm:spPr/>
      <dgm:t>
        <a:bodyPr/>
        <a:lstStyle/>
        <a:p>
          <a:endParaRPr lang="ru-RU"/>
        </a:p>
      </dgm:t>
    </dgm:pt>
    <dgm:pt modelId="{0DA2AAC8-3766-45D4-8F44-9934CCA4B505}" type="pres">
      <dgm:prSet presAssocID="{7CC7A15C-88F6-4D56-B4F9-AD47D60BA25A}" presName="childTx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F700E-A7B9-414F-90E3-9A452B62C6F5}" type="pres">
      <dgm:prSet presAssocID="{4E8F9EBE-A8FF-4560-99D6-608165855400}" presName="negSpace" presStyleCnt="0"/>
      <dgm:spPr/>
    </dgm:pt>
    <dgm:pt modelId="{4AA77661-B808-4F65-9EC2-AB9EBF02851E}" type="pres">
      <dgm:prSet presAssocID="{4E8F9EBE-A8FF-4560-99D6-608165855400}" presName="circle" presStyleLbl="node1" presStyleIdx="0" presStyleCnt="2" custLinFactNeighborX="-42006" custLinFactNeighborY="-35724"/>
      <dgm:spPr/>
      <dgm:t>
        <a:bodyPr/>
        <a:lstStyle/>
        <a:p>
          <a:endParaRPr lang="ru-RU"/>
        </a:p>
      </dgm:t>
    </dgm:pt>
    <dgm:pt modelId="{E58F5927-F27C-46D4-B6DB-F64469FCE3C2}" type="pres">
      <dgm:prSet presAssocID="{07EB37A5-3A26-4954-9B14-16EFBB462D84}" presName="transSpace" presStyleCnt="0"/>
      <dgm:spPr/>
    </dgm:pt>
    <dgm:pt modelId="{01C79072-1BB7-48EE-8A7E-C4A41B604EBA}" type="pres">
      <dgm:prSet presAssocID="{D35AECE0-76AB-4296-B1F0-8D3A5B37690E}" presName="posSpace" presStyleCnt="0"/>
      <dgm:spPr/>
    </dgm:pt>
    <dgm:pt modelId="{0C01D998-01AB-4A18-A9F0-B5D200B7578B}" type="pres">
      <dgm:prSet presAssocID="{D35AECE0-76AB-4296-B1F0-8D3A5B37690E}" presName="vertFlow" presStyleCnt="0"/>
      <dgm:spPr/>
    </dgm:pt>
    <dgm:pt modelId="{0CBED246-41CF-4B6C-8C59-1619EB1034FB}" type="pres">
      <dgm:prSet presAssocID="{D35AECE0-76AB-4296-B1F0-8D3A5B37690E}" presName="topSpace" presStyleCnt="0"/>
      <dgm:spPr/>
    </dgm:pt>
    <dgm:pt modelId="{54A807F8-A705-4EE8-9861-17EE9918066C}" type="pres">
      <dgm:prSet presAssocID="{D35AECE0-76AB-4296-B1F0-8D3A5B37690E}" presName="firstComp" presStyleCnt="0"/>
      <dgm:spPr/>
    </dgm:pt>
    <dgm:pt modelId="{8C4ADB91-7DD1-4D54-A63E-DA6678FE98A5}" type="pres">
      <dgm:prSet presAssocID="{D35AECE0-76AB-4296-B1F0-8D3A5B37690E}" presName="firstChild" presStyleLbl="bgAccFollowNode1" presStyleIdx="2" presStyleCnt="5" custScaleX="132074"/>
      <dgm:spPr/>
      <dgm:t>
        <a:bodyPr/>
        <a:lstStyle/>
        <a:p>
          <a:endParaRPr lang="ru-RU"/>
        </a:p>
      </dgm:t>
    </dgm:pt>
    <dgm:pt modelId="{3B112E48-FE1C-43D9-A3AE-2B385C6BA023}" type="pres">
      <dgm:prSet presAssocID="{D35AECE0-76AB-4296-B1F0-8D3A5B37690E}" presName="firstChildTx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F0E18-732C-4033-B7AE-572CB5EF0A83}" type="pres">
      <dgm:prSet presAssocID="{9AC2102A-84AD-4216-9949-D9B12254FCD8}" presName="comp" presStyleCnt="0"/>
      <dgm:spPr/>
    </dgm:pt>
    <dgm:pt modelId="{C81662A2-94DA-4328-A703-9492F739B786}" type="pres">
      <dgm:prSet presAssocID="{9AC2102A-84AD-4216-9949-D9B12254FCD8}" presName="child" presStyleLbl="bgAccFollowNode1" presStyleIdx="3" presStyleCnt="5" custScaleX="132338"/>
      <dgm:spPr/>
      <dgm:t>
        <a:bodyPr/>
        <a:lstStyle/>
        <a:p>
          <a:endParaRPr lang="ru-RU"/>
        </a:p>
      </dgm:t>
    </dgm:pt>
    <dgm:pt modelId="{90336876-C66C-4B36-BF53-B60DEE8532AF}" type="pres">
      <dgm:prSet presAssocID="{9AC2102A-84AD-4216-9949-D9B12254FCD8}" presName="childTx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1F37D9-C15A-488E-8BAF-2FAE268794E7}" type="pres">
      <dgm:prSet presAssocID="{87B15C6F-65F2-4E16-900A-7DAC3D9D2C90}" presName="comp" presStyleCnt="0"/>
      <dgm:spPr/>
    </dgm:pt>
    <dgm:pt modelId="{0FC5B3E2-FE56-47B6-AE12-C8C119C1B656}" type="pres">
      <dgm:prSet presAssocID="{87B15C6F-65F2-4E16-900A-7DAC3D9D2C90}" presName="child" presStyleLbl="bgAccFollowNode1" presStyleIdx="4" presStyleCnt="5" custScaleX="132485"/>
      <dgm:spPr/>
      <dgm:t>
        <a:bodyPr/>
        <a:lstStyle/>
        <a:p>
          <a:endParaRPr lang="ru-RU"/>
        </a:p>
      </dgm:t>
    </dgm:pt>
    <dgm:pt modelId="{CEFDA51A-1801-43D9-840B-4AF6D47F1F16}" type="pres">
      <dgm:prSet presAssocID="{87B15C6F-65F2-4E16-900A-7DAC3D9D2C90}" presName="childTx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FE42C-EA05-4CBB-922E-7C1D5BA1D77F}" type="pres">
      <dgm:prSet presAssocID="{D35AECE0-76AB-4296-B1F0-8D3A5B37690E}" presName="negSpace" presStyleCnt="0"/>
      <dgm:spPr/>
    </dgm:pt>
    <dgm:pt modelId="{FF6F1558-75AE-421F-AD58-A795A4984F2D}" type="pres">
      <dgm:prSet presAssocID="{D35AECE0-76AB-4296-B1F0-8D3A5B37690E}" presName="circle" presStyleLbl="node1" presStyleIdx="1" presStyleCnt="2" custLinFactNeighborX="-37123" custLinFactNeighborY="-8570"/>
      <dgm:spPr/>
      <dgm:t>
        <a:bodyPr/>
        <a:lstStyle/>
        <a:p>
          <a:endParaRPr lang="ru-RU"/>
        </a:p>
      </dgm:t>
    </dgm:pt>
  </dgm:ptLst>
  <dgm:cxnLst>
    <dgm:cxn modelId="{C96360B1-C26E-43A8-9129-B6BCBFA80E1B}" type="presOf" srcId="{42C7C51C-FA0D-4153-80E9-0364BD468107}" destId="{357DDB55-2787-4C4D-BADD-163B9E8B841F}" srcOrd="1" destOrd="0" presId="urn:microsoft.com/office/officeart/2005/8/layout/hList9"/>
    <dgm:cxn modelId="{1CF03E20-7E26-41C2-989D-06045B016B79}" srcId="{CFDF753E-29B1-4F15-8347-FB9FE018A363}" destId="{D35AECE0-76AB-4296-B1F0-8D3A5B37690E}" srcOrd="1" destOrd="0" parTransId="{2EFB14DF-9C48-4924-8DC7-190BB9314977}" sibTransId="{51BC1A2D-5662-4A79-975C-96D5BD4D960C}"/>
    <dgm:cxn modelId="{D074A5A6-91FB-4A14-B0CE-C3BAB252CFCF}" type="presOf" srcId="{87B15C6F-65F2-4E16-900A-7DAC3D9D2C90}" destId="{CEFDA51A-1801-43D9-840B-4AF6D47F1F16}" srcOrd="1" destOrd="0" presId="urn:microsoft.com/office/officeart/2005/8/layout/hList9"/>
    <dgm:cxn modelId="{A4C90D37-E08B-4BBF-B3E1-162600C59E71}" type="presOf" srcId="{7CC7A15C-88F6-4D56-B4F9-AD47D60BA25A}" destId="{28A986C7-BF98-4861-AE64-115C8D3B9534}" srcOrd="0" destOrd="0" presId="urn:microsoft.com/office/officeart/2005/8/layout/hList9"/>
    <dgm:cxn modelId="{9C2D9E96-8D20-4834-922F-36BFFDE968BE}" type="presOf" srcId="{4E8F9EBE-A8FF-4560-99D6-608165855400}" destId="{4AA77661-B808-4F65-9EC2-AB9EBF02851E}" srcOrd="0" destOrd="0" presId="urn:microsoft.com/office/officeart/2005/8/layout/hList9"/>
    <dgm:cxn modelId="{43D87F65-EF13-4DAA-892B-DF15EFC8C584}" type="presOf" srcId="{87B15C6F-65F2-4E16-900A-7DAC3D9D2C90}" destId="{0FC5B3E2-FE56-47B6-AE12-C8C119C1B656}" srcOrd="0" destOrd="0" presId="urn:microsoft.com/office/officeart/2005/8/layout/hList9"/>
    <dgm:cxn modelId="{6E21073A-617D-480A-B3C5-4664331F6646}" srcId="{D35AECE0-76AB-4296-B1F0-8D3A5B37690E}" destId="{87B15C6F-65F2-4E16-900A-7DAC3D9D2C90}" srcOrd="2" destOrd="0" parTransId="{90636A7B-BBFA-4112-B165-951F301A606E}" sibTransId="{5F05CB61-58FF-42A7-AD4F-2AC8DA17C068}"/>
    <dgm:cxn modelId="{0F5F9966-2B6C-47B1-B2AA-07A56593C655}" type="presOf" srcId="{6636CC2A-FD25-43D8-ACD6-C01D35DF84F8}" destId="{8C4ADB91-7DD1-4D54-A63E-DA6678FE98A5}" srcOrd="0" destOrd="0" presId="urn:microsoft.com/office/officeart/2005/8/layout/hList9"/>
    <dgm:cxn modelId="{1066089C-5E9B-45C4-9C54-0F5B16DCFBF5}" type="presOf" srcId="{D35AECE0-76AB-4296-B1F0-8D3A5B37690E}" destId="{FF6F1558-75AE-421F-AD58-A795A4984F2D}" srcOrd="0" destOrd="0" presId="urn:microsoft.com/office/officeart/2005/8/layout/hList9"/>
    <dgm:cxn modelId="{B848F198-2DAF-40C3-8F97-8255180FB62F}" srcId="{4E8F9EBE-A8FF-4560-99D6-608165855400}" destId="{42C7C51C-FA0D-4153-80E9-0364BD468107}" srcOrd="0" destOrd="0" parTransId="{2E26FACE-9657-471D-A5A4-9014CEF89289}" sibTransId="{77B512A6-9A37-4057-83E9-CA55EE7CA969}"/>
    <dgm:cxn modelId="{DA3EDAC2-BEB8-4BF1-BC34-2A398DCA4DCD}" srcId="{D35AECE0-76AB-4296-B1F0-8D3A5B37690E}" destId="{6636CC2A-FD25-43D8-ACD6-C01D35DF84F8}" srcOrd="0" destOrd="0" parTransId="{B73F5CB2-056C-4E09-9FC8-DAA5479EE573}" sibTransId="{09C7BFE3-D1AE-4CF5-AA19-B26C67AC5120}"/>
    <dgm:cxn modelId="{17C212FE-0138-400F-B214-305DF2E0700C}" srcId="{D35AECE0-76AB-4296-B1F0-8D3A5B37690E}" destId="{9AC2102A-84AD-4216-9949-D9B12254FCD8}" srcOrd="1" destOrd="0" parTransId="{AEC66FBA-9B2F-4276-BEF0-59F93EA71A5E}" sibTransId="{02F14DC9-6FF0-4DC2-BDAA-5FCC915A6290}"/>
    <dgm:cxn modelId="{E25E39EF-3E43-4227-B140-BC57DCF07E90}" type="presOf" srcId="{7CC7A15C-88F6-4D56-B4F9-AD47D60BA25A}" destId="{0DA2AAC8-3766-45D4-8F44-9934CCA4B505}" srcOrd="1" destOrd="0" presId="urn:microsoft.com/office/officeart/2005/8/layout/hList9"/>
    <dgm:cxn modelId="{48E543F5-81DF-4E03-B7E7-864A9812D75D}" srcId="{CFDF753E-29B1-4F15-8347-FB9FE018A363}" destId="{4E8F9EBE-A8FF-4560-99D6-608165855400}" srcOrd="0" destOrd="0" parTransId="{8A890DED-5EB4-435A-9684-61F4EFEF2859}" sibTransId="{07EB37A5-3A26-4954-9B14-16EFBB462D84}"/>
    <dgm:cxn modelId="{B39066B1-9FC9-4984-A52A-421E1D1ED7D3}" type="presOf" srcId="{9AC2102A-84AD-4216-9949-D9B12254FCD8}" destId="{90336876-C66C-4B36-BF53-B60DEE8532AF}" srcOrd="1" destOrd="0" presId="urn:microsoft.com/office/officeart/2005/8/layout/hList9"/>
    <dgm:cxn modelId="{9157C31B-30D6-464E-AC80-5E61457FF4F0}" type="presOf" srcId="{6636CC2A-FD25-43D8-ACD6-C01D35DF84F8}" destId="{3B112E48-FE1C-43D9-A3AE-2B385C6BA023}" srcOrd="1" destOrd="0" presId="urn:microsoft.com/office/officeart/2005/8/layout/hList9"/>
    <dgm:cxn modelId="{757863DF-4C5A-4A57-A569-1877EA7931E0}" type="presOf" srcId="{9AC2102A-84AD-4216-9949-D9B12254FCD8}" destId="{C81662A2-94DA-4328-A703-9492F739B786}" srcOrd="0" destOrd="0" presId="urn:microsoft.com/office/officeart/2005/8/layout/hList9"/>
    <dgm:cxn modelId="{167B5A06-4AB3-4CDE-A1A8-7F0E110F2FFB}" srcId="{4E8F9EBE-A8FF-4560-99D6-608165855400}" destId="{7CC7A15C-88F6-4D56-B4F9-AD47D60BA25A}" srcOrd="1" destOrd="0" parTransId="{128E588B-B9DE-442A-BF5C-8913D405B2E5}" sibTransId="{6C852A45-512B-4943-8D2F-822361D2F9C4}"/>
    <dgm:cxn modelId="{C6AEE3EB-6781-4E35-B2B2-B1BDAD6F7504}" type="presOf" srcId="{CFDF753E-29B1-4F15-8347-FB9FE018A363}" destId="{62E9AEA8-C763-4A13-AF6D-E6ECB4BD4DDE}" srcOrd="0" destOrd="0" presId="urn:microsoft.com/office/officeart/2005/8/layout/hList9"/>
    <dgm:cxn modelId="{AD20D018-F3CF-45CE-8EA4-EA0B2F58FAFB}" type="presOf" srcId="{42C7C51C-FA0D-4153-80E9-0364BD468107}" destId="{C0F27902-8839-49C7-8695-272473003A7C}" srcOrd="0" destOrd="0" presId="urn:microsoft.com/office/officeart/2005/8/layout/hList9"/>
    <dgm:cxn modelId="{FE16A156-0DAA-4778-AD9E-E31F4A0776B6}" type="presParOf" srcId="{62E9AEA8-C763-4A13-AF6D-E6ECB4BD4DDE}" destId="{7151DB6C-20B3-4CC1-A133-CA322847AEA7}" srcOrd="0" destOrd="0" presId="urn:microsoft.com/office/officeart/2005/8/layout/hList9"/>
    <dgm:cxn modelId="{68D5A5EF-84BC-4E29-8D61-C37B96C3AD4A}" type="presParOf" srcId="{62E9AEA8-C763-4A13-AF6D-E6ECB4BD4DDE}" destId="{6CBB794E-2263-4CE1-A132-26271CF8CF7E}" srcOrd="1" destOrd="0" presId="urn:microsoft.com/office/officeart/2005/8/layout/hList9"/>
    <dgm:cxn modelId="{961E1AA9-67A7-4479-A725-207201A80E42}" type="presParOf" srcId="{6CBB794E-2263-4CE1-A132-26271CF8CF7E}" destId="{B03ACE79-DCDB-4577-84E3-ACFE85EDDA32}" srcOrd="0" destOrd="0" presId="urn:microsoft.com/office/officeart/2005/8/layout/hList9"/>
    <dgm:cxn modelId="{B06BD0DD-9C0A-4342-9DC5-6D1139394ACB}" type="presParOf" srcId="{6CBB794E-2263-4CE1-A132-26271CF8CF7E}" destId="{BA1B6967-30AD-461A-9FC8-637B46CD3FF3}" srcOrd="1" destOrd="0" presId="urn:microsoft.com/office/officeart/2005/8/layout/hList9"/>
    <dgm:cxn modelId="{72A14679-F8CE-4833-8655-E4D09EE21EF7}" type="presParOf" srcId="{BA1B6967-30AD-461A-9FC8-637B46CD3FF3}" destId="{C0F27902-8839-49C7-8695-272473003A7C}" srcOrd="0" destOrd="0" presId="urn:microsoft.com/office/officeart/2005/8/layout/hList9"/>
    <dgm:cxn modelId="{89B2D8CD-B7FC-44AE-AC85-070D61FC8BE7}" type="presParOf" srcId="{BA1B6967-30AD-461A-9FC8-637B46CD3FF3}" destId="{357DDB55-2787-4C4D-BADD-163B9E8B841F}" srcOrd="1" destOrd="0" presId="urn:microsoft.com/office/officeart/2005/8/layout/hList9"/>
    <dgm:cxn modelId="{E375DA55-D85A-4EF1-ADC8-9E2616315BBF}" type="presParOf" srcId="{6CBB794E-2263-4CE1-A132-26271CF8CF7E}" destId="{AC1F8D7E-62AB-46A9-96FD-628E093523E4}" srcOrd="2" destOrd="0" presId="urn:microsoft.com/office/officeart/2005/8/layout/hList9"/>
    <dgm:cxn modelId="{0AEA5ED1-8127-4F7C-B824-C9FB5050126B}" type="presParOf" srcId="{AC1F8D7E-62AB-46A9-96FD-628E093523E4}" destId="{28A986C7-BF98-4861-AE64-115C8D3B9534}" srcOrd="0" destOrd="0" presId="urn:microsoft.com/office/officeart/2005/8/layout/hList9"/>
    <dgm:cxn modelId="{D652E97A-96BE-41C8-8D79-C4D6A8459548}" type="presParOf" srcId="{AC1F8D7E-62AB-46A9-96FD-628E093523E4}" destId="{0DA2AAC8-3766-45D4-8F44-9934CCA4B505}" srcOrd="1" destOrd="0" presId="urn:microsoft.com/office/officeart/2005/8/layout/hList9"/>
    <dgm:cxn modelId="{B0928E55-A903-47DE-A459-9A5DD20CD455}" type="presParOf" srcId="{62E9AEA8-C763-4A13-AF6D-E6ECB4BD4DDE}" destId="{00BF700E-A7B9-414F-90E3-9A452B62C6F5}" srcOrd="2" destOrd="0" presId="urn:microsoft.com/office/officeart/2005/8/layout/hList9"/>
    <dgm:cxn modelId="{7580A6BA-AD4B-4659-9966-86AC49841AAA}" type="presParOf" srcId="{62E9AEA8-C763-4A13-AF6D-E6ECB4BD4DDE}" destId="{4AA77661-B808-4F65-9EC2-AB9EBF02851E}" srcOrd="3" destOrd="0" presId="urn:microsoft.com/office/officeart/2005/8/layout/hList9"/>
    <dgm:cxn modelId="{E9165BDA-AE59-47B0-AC9C-0A850F103038}" type="presParOf" srcId="{62E9AEA8-C763-4A13-AF6D-E6ECB4BD4DDE}" destId="{E58F5927-F27C-46D4-B6DB-F64469FCE3C2}" srcOrd="4" destOrd="0" presId="urn:microsoft.com/office/officeart/2005/8/layout/hList9"/>
    <dgm:cxn modelId="{7F2CE416-1598-4B6A-98AA-3CE5356DE55D}" type="presParOf" srcId="{62E9AEA8-C763-4A13-AF6D-E6ECB4BD4DDE}" destId="{01C79072-1BB7-48EE-8A7E-C4A41B604EBA}" srcOrd="5" destOrd="0" presId="urn:microsoft.com/office/officeart/2005/8/layout/hList9"/>
    <dgm:cxn modelId="{1832AB2F-867D-45E2-AA81-C930D827E4A6}" type="presParOf" srcId="{62E9AEA8-C763-4A13-AF6D-E6ECB4BD4DDE}" destId="{0C01D998-01AB-4A18-A9F0-B5D200B7578B}" srcOrd="6" destOrd="0" presId="urn:microsoft.com/office/officeart/2005/8/layout/hList9"/>
    <dgm:cxn modelId="{8DB720AD-AF54-4521-B835-A7CAA91C02AB}" type="presParOf" srcId="{0C01D998-01AB-4A18-A9F0-B5D200B7578B}" destId="{0CBED246-41CF-4B6C-8C59-1619EB1034FB}" srcOrd="0" destOrd="0" presId="urn:microsoft.com/office/officeart/2005/8/layout/hList9"/>
    <dgm:cxn modelId="{647A4C27-C3B3-4192-BE05-9B95677CEA88}" type="presParOf" srcId="{0C01D998-01AB-4A18-A9F0-B5D200B7578B}" destId="{54A807F8-A705-4EE8-9861-17EE9918066C}" srcOrd="1" destOrd="0" presId="urn:microsoft.com/office/officeart/2005/8/layout/hList9"/>
    <dgm:cxn modelId="{E231A738-B1F7-4A69-A610-128E52F58ED5}" type="presParOf" srcId="{54A807F8-A705-4EE8-9861-17EE9918066C}" destId="{8C4ADB91-7DD1-4D54-A63E-DA6678FE98A5}" srcOrd="0" destOrd="0" presId="urn:microsoft.com/office/officeart/2005/8/layout/hList9"/>
    <dgm:cxn modelId="{C052EBBF-37F2-4D1A-83EC-82157E02CDE3}" type="presParOf" srcId="{54A807F8-A705-4EE8-9861-17EE9918066C}" destId="{3B112E48-FE1C-43D9-A3AE-2B385C6BA023}" srcOrd="1" destOrd="0" presId="urn:microsoft.com/office/officeart/2005/8/layout/hList9"/>
    <dgm:cxn modelId="{C012727A-0C63-473B-87F5-DC3077704056}" type="presParOf" srcId="{0C01D998-01AB-4A18-A9F0-B5D200B7578B}" destId="{444F0E18-732C-4033-B7AE-572CB5EF0A83}" srcOrd="2" destOrd="0" presId="urn:microsoft.com/office/officeart/2005/8/layout/hList9"/>
    <dgm:cxn modelId="{2B1C2D35-FCF0-48A1-B464-2AF7E8CFDC7A}" type="presParOf" srcId="{444F0E18-732C-4033-B7AE-572CB5EF0A83}" destId="{C81662A2-94DA-4328-A703-9492F739B786}" srcOrd="0" destOrd="0" presId="urn:microsoft.com/office/officeart/2005/8/layout/hList9"/>
    <dgm:cxn modelId="{72A56CB9-9742-494B-9662-F92664459DBC}" type="presParOf" srcId="{444F0E18-732C-4033-B7AE-572CB5EF0A83}" destId="{90336876-C66C-4B36-BF53-B60DEE8532AF}" srcOrd="1" destOrd="0" presId="urn:microsoft.com/office/officeart/2005/8/layout/hList9"/>
    <dgm:cxn modelId="{4A84E70E-16A1-4733-A73A-AF2663B7B060}" type="presParOf" srcId="{0C01D998-01AB-4A18-A9F0-B5D200B7578B}" destId="{A01F37D9-C15A-488E-8BAF-2FAE268794E7}" srcOrd="3" destOrd="0" presId="urn:microsoft.com/office/officeart/2005/8/layout/hList9"/>
    <dgm:cxn modelId="{00EFEA88-90CB-4154-8EEC-500019386F7D}" type="presParOf" srcId="{A01F37D9-C15A-488E-8BAF-2FAE268794E7}" destId="{0FC5B3E2-FE56-47B6-AE12-C8C119C1B656}" srcOrd="0" destOrd="0" presId="urn:microsoft.com/office/officeart/2005/8/layout/hList9"/>
    <dgm:cxn modelId="{F1C1F349-BE86-404B-99C3-AA9986D8F945}" type="presParOf" srcId="{A01F37D9-C15A-488E-8BAF-2FAE268794E7}" destId="{CEFDA51A-1801-43D9-840B-4AF6D47F1F16}" srcOrd="1" destOrd="0" presId="urn:microsoft.com/office/officeart/2005/8/layout/hList9"/>
    <dgm:cxn modelId="{C4C26EF7-7059-4B7B-9C41-680510E2B4E9}" type="presParOf" srcId="{62E9AEA8-C763-4A13-AF6D-E6ECB4BD4DDE}" destId="{EE6FE42C-EA05-4CBB-922E-7C1D5BA1D77F}" srcOrd="7" destOrd="0" presId="urn:microsoft.com/office/officeart/2005/8/layout/hList9"/>
    <dgm:cxn modelId="{74DE8354-BB05-424A-A8A3-3907DAC76396}" type="presParOf" srcId="{62E9AEA8-C763-4A13-AF6D-E6ECB4BD4DDE}" destId="{FF6F1558-75AE-421F-AD58-A795A4984F2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DF753E-29B1-4F15-8347-FB9FE018A363}" type="doc">
      <dgm:prSet loTypeId="urn:microsoft.com/office/officeart/2005/8/layout/hList9" loCatId="list" qsTypeId="urn:microsoft.com/office/officeart/2005/8/quickstyle/3d1" qsCatId="3D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6636CC2A-FD25-43D8-ACD6-C01D35DF84F8}">
      <dgm:prSet phldrT="[Текст]" custT="1"/>
      <dgm:spPr/>
      <dgm:t>
        <a:bodyPr/>
        <a:lstStyle/>
        <a:p>
          <a:endParaRPr lang="ru-RU" sz="2400" dirty="0" smtClean="0">
            <a:solidFill>
              <a:schemeClr val="accent1">
                <a:lumMod val="75000"/>
              </a:schemeClr>
            </a:solidFill>
          </a:endParaRPr>
        </a:p>
        <a:p>
          <a:r>
            <a:rPr lang="ru-RU" sz="2400" dirty="0" smtClean="0">
              <a:solidFill>
                <a:schemeClr val="accent1">
                  <a:lumMod val="75000"/>
                </a:schemeClr>
              </a:solidFill>
            </a:rPr>
            <a:t>Время жизни каждого этапа растягивается на весь период разработки</a:t>
          </a:r>
        </a:p>
        <a:p>
          <a:endParaRPr lang="ru-RU" sz="2400" dirty="0">
            <a:solidFill>
              <a:schemeClr val="accent1">
                <a:lumMod val="75000"/>
              </a:schemeClr>
            </a:solidFill>
          </a:endParaRPr>
        </a:p>
      </dgm:t>
    </dgm:pt>
    <dgm:pt modelId="{D35AECE0-76AB-4296-B1F0-8D3A5B37690E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9600" dirty="0" smtClean="0"/>
            <a:t>-</a:t>
          </a:r>
          <a:endParaRPr lang="ru-RU" sz="9600" dirty="0"/>
        </a:p>
      </dgm:t>
    </dgm:pt>
    <dgm:pt modelId="{51BC1A2D-5662-4A79-975C-96D5BD4D960C}" type="sibTrans" cxnId="{1CF03E20-7E26-41C2-989D-06045B016B79}">
      <dgm:prSet/>
      <dgm:spPr/>
      <dgm:t>
        <a:bodyPr/>
        <a:lstStyle/>
        <a:p>
          <a:endParaRPr lang="ru-RU"/>
        </a:p>
      </dgm:t>
    </dgm:pt>
    <dgm:pt modelId="{2EFB14DF-9C48-4924-8DC7-190BB9314977}" type="parTrans" cxnId="{1CF03E20-7E26-41C2-989D-06045B016B79}">
      <dgm:prSet/>
      <dgm:spPr/>
      <dgm:t>
        <a:bodyPr/>
        <a:lstStyle/>
        <a:p>
          <a:endParaRPr lang="ru-RU"/>
        </a:p>
      </dgm:t>
    </dgm:pt>
    <dgm:pt modelId="{09C7BFE3-D1AE-4CF5-AA19-B26C67AC5120}" type="sibTrans" cxnId="{DA3EDAC2-BEB8-4BF1-BC34-2A398DCA4DCD}">
      <dgm:prSet/>
      <dgm:spPr/>
      <dgm:t>
        <a:bodyPr/>
        <a:lstStyle/>
        <a:p>
          <a:endParaRPr lang="ru-RU"/>
        </a:p>
      </dgm:t>
    </dgm:pt>
    <dgm:pt modelId="{B73F5CB2-056C-4E09-9FC8-DAA5479EE573}" type="parTrans" cxnId="{DA3EDAC2-BEB8-4BF1-BC34-2A398DCA4DCD}">
      <dgm:prSet/>
      <dgm:spPr/>
      <dgm:t>
        <a:bodyPr/>
        <a:lstStyle/>
        <a:p>
          <a:endParaRPr lang="ru-RU"/>
        </a:p>
      </dgm:t>
    </dgm:pt>
    <dgm:pt modelId="{7CC7A15C-88F6-4D56-B4F9-AD47D60BA25A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accent1">
                  <a:lumMod val="75000"/>
                </a:schemeClr>
              </a:solidFill>
            </a:rPr>
            <a:t>Эффективная</a:t>
          </a:r>
          <a:r>
            <a:rPr lang="ru-RU" sz="2000" dirty="0" smtClean="0">
              <a:solidFill>
                <a:schemeClr val="accent1">
                  <a:lumMod val="75000"/>
                </a:schemeClr>
              </a:solidFill>
            </a:rPr>
            <a:t> </a:t>
          </a:r>
          <a:r>
            <a:rPr lang="ru-RU" sz="2400" dirty="0" smtClean="0">
              <a:solidFill>
                <a:schemeClr val="accent1">
                  <a:lumMod val="75000"/>
                </a:schemeClr>
              </a:solidFill>
            </a:rPr>
            <a:t>обратная связь с потребителем</a:t>
          </a:r>
        </a:p>
      </dgm:t>
    </dgm:pt>
    <dgm:pt modelId="{42C7C51C-FA0D-4153-80E9-0364BD468107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accent1">
                  <a:lumMod val="75000"/>
                </a:schemeClr>
              </a:solidFill>
            </a:rPr>
            <a:t>Поэтапные корректировки уменьшают трудоемкость</a:t>
          </a:r>
        </a:p>
      </dgm:t>
    </dgm:pt>
    <dgm:pt modelId="{4E8F9EBE-A8FF-4560-99D6-608165855400}">
      <dgm:prSet phldrT="[Текст]" custT="1"/>
      <dgm:spPr>
        <a:solidFill>
          <a:srgbClr val="009900"/>
        </a:solidFill>
      </dgm:spPr>
      <dgm:t>
        <a:bodyPr/>
        <a:lstStyle/>
        <a:p>
          <a:r>
            <a:rPr lang="ru-RU" sz="9600" dirty="0" smtClean="0"/>
            <a:t>+</a:t>
          </a:r>
          <a:endParaRPr lang="ru-RU" sz="9600" dirty="0"/>
        </a:p>
      </dgm:t>
    </dgm:pt>
    <dgm:pt modelId="{07EB37A5-3A26-4954-9B14-16EFBB462D84}" type="sibTrans" cxnId="{48E543F5-81DF-4E03-B7E7-864A9812D75D}">
      <dgm:prSet/>
      <dgm:spPr/>
      <dgm:t>
        <a:bodyPr/>
        <a:lstStyle/>
        <a:p>
          <a:endParaRPr lang="ru-RU"/>
        </a:p>
      </dgm:t>
    </dgm:pt>
    <dgm:pt modelId="{8A890DED-5EB4-435A-9684-61F4EFEF2859}" type="parTrans" cxnId="{48E543F5-81DF-4E03-B7E7-864A9812D75D}">
      <dgm:prSet/>
      <dgm:spPr/>
      <dgm:t>
        <a:bodyPr/>
        <a:lstStyle/>
        <a:p>
          <a:endParaRPr lang="ru-RU"/>
        </a:p>
      </dgm:t>
    </dgm:pt>
    <dgm:pt modelId="{6C852A45-512B-4943-8D2F-822361D2F9C4}" type="sibTrans" cxnId="{167B5A06-4AB3-4CDE-A1A8-7F0E110F2FFB}">
      <dgm:prSet/>
      <dgm:spPr/>
      <dgm:t>
        <a:bodyPr/>
        <a:lstStyle/>
        <a:p>
          <a:endParaRPr lang="ru-RU"/>
        </a:p>
      </dgm:t>
    </dgm:pt>
    <dgm:pt modelId="{128E588B-B9DE-442A-BF5C-8913D405B2E5}" type="parTrans" cxnId="{167B5A06-4AB3-4CDE-A1A8-7F0E110F2FFB}">
      <dgm:prSet/>
      <dgm:spPr/>
      <dgm:t>
        <a:bodyPr/>
        <a:lstStyle/>
        <a:p>
          <a:endParaRPr lang="ru-RU"/>
        </a:p>
      </dgm:t>
    </dgm:pt>
    <dgm:pt modelId="{77B512A6-9A37-4057-83E9-CA55EE7CA969}" type="sibTrans" cxnId="{B848F198-2DAF-40C3-8F97-8255180FB62F}">
      <dgm:prSet/>
      <dgm:spPr/>
      <dgm:t>
        <a:bodyPr/>
        <a:lstStyle/>
        <a:p>
          <a:endParaRPr lang="ru-RU"/>
        </a:p>
      </dgm:t>
    </dgm:pt>
    <dgm:pt modelId="{2E26FACE-9657-471D-A5A4-9014CEF89289}" type="parTrans" cxnId="{B848F198-2DAF-40C3-8F97-8255180FB62F}">
      <dgm:prSet/>
      <dgm:spPr/>
      <dgm:t>
        <a:bodyPr/>
        <a:lstStyle/>
        <a:p>
          <a:endParaRPr lang="ru-RU"/>
        </a:p>
      </dgm:t>
    </dgm:pt>
    <dgm:pt modelId="{62E9AEA8-C763-4A13-AF6D-E6ECB4BD4DDE}" type="pres">
      <dgm:prSet presAssocID="{CFDF753E-29B1-4F15-8347-FB9FE018A363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151DB6C-20B3-4CC1-A133-CA322847AEA7}" type="pres">
      <dgm:prSet presAssocID="{4E8F9EBE-A8FF-4560-99D6-608165855400}" presName="posSpace" presStyleCnt="0"/>
      <dgm:spPr/>
    </dgm:pt>
    <dgm:pt modelId="{6CBB794E-2263-4CE1-A132-26271CF8CF7E}" type="pres">
      <dgm:prSet presAssocID="{4E8F9EBE-A8FF-4560-99D6-608165855400}" presName="vertFlow" presStyleCnt="0"/>
      <dgm:spPr/>
    </dgm:pt>
    <dgm:pt modelId="{B03ACE79-DCDB-4577-84E3-ACFE85EDDA32}" type="pres">
      <dgm:prSet presAssocID="{4E8F9EBE-A8FF-4560-99D6-608165855400}" presName="topSpace" presStyleCnt="0"/>
      <dgm:spPr/>
    </dgm:pt>
    <dgm:pt modelId="{BA1B6967-30AD-461A-9FC8-637B46CD3FF3}" type="pres">
      <dgm:prSet presAssocID="{4E8F9EBE-A8FF-4560-99D6-608165855400}" presName="firstComp" presStyleCnt="0"/>
      <dgm:spPr/>
    </dgm:pt>
    <dgm:pt modelId="{C0F27902-8839-49C7-8695-272473003A7C}" type="pres">
      <dgm:prSet presAssocID="{4E8F9EBE-A8FF-4560-99D6-608165855400}" presName="firstChild" presStyleLbl="bgAccFollowNode1" presStyleIdx="0" presStyleCnt="3" custScaleX="131971" custScaleY="175826"/>
      <dgm:spPr/>
      <dgm:t>
        <a:bodyPr/>
        <a:lstStyle/>
        <a:p>
          <a:endParaRPr lang="ru-RU"/>
        </a:p>
      </dgm:t>
    </dgm:pt>
    <dgm:pt modelId="{357DDB55-2787-4C4D-BADD-163B9E8B841F}" type="pres">
      <dgm:prSet presAssocID="{4E8F9EBE-A8FF-4560-99D6-608165855400}" presName="firstChildTx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F8D7E-62AB-46A9-96FD-628E093523E4}" type="pres">
      <dgm:prSet presAssocID="{7CC7A15C-88F6-4D56-B4F9-AD47D60BA25A}" presName="comp" presStyleCnt="0"/>
      <dgm:spPr/>
    </dgm:pt>
    <dgm:pt modelId="{28A986C7-BF98-4861-AE64-115C8D3B9534}" type="pres">
      <dgm:prSet presAssocID="{7CC7A15C-88F6-4D56-B4F9-AD47D60BA25A}" presName="child" presStyleLbl="bgAccFollowNode1" presStyleIdx="1" presStyleCnt="3" custScaleX="131680" custScaleY="149533"/>
      <dgm:spPr/>
      <dgm:t>
        <a:bodyPr/>
        <a:lstStyle/>
        <a:p>
          <a:endParaRPr lang="ru-RU"/>
        </a:p>
      </dgm:t>
    </dgm:pt>
    <dgm:pt modelId="{0DA2AAC8-3766-45D4-8F44-9934CCA4B505}" type="pres">
      <dgm:prSet presAssocID="{7CC7A15C-88F6-4D56-B4F9-AD47D60BA25A}" presName="childTx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F700E-A7B9-414F-90E3-9A452B62C6F5}" type="pres">
      <dgm:prSet presAssocID="{4E8F9EBE-A8FF-4560-99D6-608165855400}" presName="negSpace" presStyleCnt="0"/>
      <dgm:spPr/>
    </dgm:pt>
    <dgm:pt modelId="{4AA77661-B808-4F65-9EC2-AB9EBF02851E}" type="pres">
      <dgm:prSet presAssocID="{4E8F9EBE-A8FF-4560-99D6-608165855400}" presName="circle" presStyleLbl="node1" presStyleIdx="0" presStyleCnt="2" custLinFactNeighborX="-42006" custLinFactNeighborY="-35724"/>
      <dgm:spPr/>
      <dgm:t>
        <a:bodyPr/>
        <a:lstStyle/>
        <a:p>
          <a:endParaRPr lang="ru-RU"/>
        </a:p>
      </dgm:t>
    </dgm:pt>
    <dgm:pt modelId="{E58F5927-F27C-46D4-B6DB-F64469FCE3C2}" type="pres">
      <dgm:prSet presAssocID="{07EB37A5-3A26-4954-9B14-16EFBB462D84}" presName="transSpace" presStyleCnt="0"/>
      <dgm:spPr/>
    </dgm:pt>
    <dgm:pt modelId="{01C79072-1BB7-48EE-8A7E-C4A41B604EBA}" type="pres">
      <dgm:prSet presAssocID="{D35AECE0-76AB-4296-B1F0-8D3A5B37690E}" presName="posSpace" presStyleCnt="0"/>
      <dgm:spPr/>
    </dgm:pt>
    <dgm:pt modelId="{0C01D998-01AB-4A18-A9F0-B5D200B7578B}" type="pres">
      <dgm:prSet presAssocID="{D35AECE0-76AB-4296-B1F0-8D3A5B37690E}" presName="vertFlow" presStyleCnt="0"/>
      <dgm:spPr/>
    </dgm:pt>
    <dgm:pt modelId="{0CBED246-41CF-4B6C-8C59-1619EB1034FB}" type="pres">
      <dgm:prSet presAssocID="{D35AECE0-76AB-4296-B1F0-8D3A5B37690E}" presName="topSpace" presStyleCnt="0"/>
      <dgm:spPr/>
    </dgm:pt>
    <dgm:pt modelId="{54A807F8-A705-4EE8-9861-17EE9918066C}" type="pres">
      <dgm:prSet presAssocID="{D35AECE0-76AB-4296-B1F0-8D3A5B37690E}" presName="firstComp" presStyleCnt="0"/>
      <dgm:spPr/>
    </dgm:pt>
    <dgm:pt modelId="{8C4ADB91-7DD1-4D54-A63E-DA6678FE98A5}" type="pres">
      <dgm:prSet presAssocID="{D35AECE0-76AB-4296-B1F0-8D3A5B37690E}" presName="firstChild" presStyleLbl="bgAccFollowNode1" presStyleIdx="2" presStyleCnt="3" custScaleX="132074" custScaleY="124029" custLinFactNeighborX="-2401" custLinFactNeighborY="-3479"/>
      <dgm:spPr/>
      <dgm:t>
        <a:bodyPr/>
        <a:lstStyle/>
        <a:p>
          <a:endParaRPr lang="ru-RU"/>
        </a:p>
      </dgm:t>
    </dgm:pt>
    <dgm:pt modelId="{3B112E48-FE1C-43D9-A3AE-2B385C6BA023}" type="pres">
      <dgm:prSet presAssocID="{D35AECE0-76AB-4296-B1F0-8D3A5B37690E}" presName="firstChildTx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FE42C-EA05-4CBB-922E-7C1D5BA1D77F}" type="pres">
      <dgm:prSet presAssocID="{D35AECE0-76AB-4296-B1F0-8D3A5B37690E}" presName="negSpace" presStyleCnt="0"/>
      <dgm:spPr/>
    </dgm:pt>
    <dgm:pt modelId="{FF6F1558-75AE-421F-AD58-A795A4984F2D}" type="pres">
      <dgm:prSet presAssocID="{D35AECE0-76AB-4296-B1F0-8D3A5B37690E}" presName="circle" presStyleLbl="node1" presStyleIdx="1" presStyleCnt="2" custLinFactNeighborX="-40846" custLinFactNeighborY="-18084"/>
      <dgm:spPr/>
      <dgm:t>
        <a:bodyPr/>
        <a:lstStyle/>
        <a:p>
          <a:endParaRPr lang="ru-RU"/>
        </a:p>
      </dgm:t>
    </dgm:pt>
  </dgm:ptLst>
  <dgm:cxnLst>
    <dgm:cxn modelId="{2A7DDF6F-B0E2-4370-84F7-5A22077BD43D}" type="presOf" srcId="{D35AECE0-76AB-4296-B1F0-8D3A5B37690E}" destId="{FF6F1558-75AE-421F-AD58-A795A4984F2D}" srcOrd="0" destOrd="0" presId="urn:microsoft.com/office/officeart/2005/8/layout/hList9"/>
    <dgm:cxn modelId="{C9A1029A-B39B-47B8-BABB-7350D8425D64}" type="presOf" srcId="{6636CC2A-FD25-43D8-ACD6-C01D35DF84F8}" destId="{8C4ADB91-7DD1-4D54-A63E-DA6678FE98A5}" srcOrd="0" destOrd="0" presId="urn:microsoft.com/office/officeart/2005/8/layout/hList9"/>
    <dgm:cxn modelId="{251422F8-2D01-424F-BF94-76FA403D5C7C}" type="presOf" srcId="{7CC7A15C-88F6-4D56-B4F9-AD47D60BA25A}" destId="{0DA2AAC8-3766-45D4-8F44-9934CCA4B505}" srcOrd="1" destOrd="0" presId="urn:microsoft.com/office/officeart/2005/8/layout/hList9"/>
    <dgm:cxn modelId="{72E5CE74-CD20-4AEB-A311-CD730DD987BA}" type="presOf" srcId="{4E8F9EBE-A8FF-4560-99D6-608165855400}" destId="{4AA77661-B808-4F65-9EC2-AB9EBF02851E}" srcOrd="0" destOrd="0" presId="urn:microsoft.com/office/officeart/2005/8/layout/hList9"/>
    <dgm:cxn modelId="{682BB250-75E4-4EAF-AA09-F8622FE7407F}" type="presOf" srcId="{42C7C51C-FA0D-4153-80E9-0364BD468107}" destId="{C0F27902-8839-49C7-8695-272473003A7C}" srcOrd="0" destOrd="0" presId="urn:microsoft.com/office/officeart/2005/8/layout/hList9"/>
    <dgm:cxn modelId="{167B5A06-4AB3-4CDE-A1A8-7F0E110F2FFB}" srcId="{4E8F9EBE-A8FF-4560-99D6-608165855400}" destId="{7CC7A15C-88F6-4D56-B4F9-AD47D60BA25A}" srcOrd="1" destOrd="0" parTransId="{128E588B-B9DE-442A-BF5C-8913D405B2E5}" sibTransId="{6C852A45-512B-4943-8D2F-822361D2F9C4}"/>
    <dgm:cxn modelId="{5BE8AB9D-C4AA-4957-9FCC-1B551A67409D}" type="presOf" srcId="{6636CC2A-FD25-43D8-ACD6-C01D35DF84F8}" destId="{3B112E48-FE1C-43D9-A3AE-2B385C6BA023}" srcOrd="1" destOrd="0" presId="urn:microsoft.com/office/officeart/2005/8/layout/hList9"/>
    <dgm:cxn modelId="{48E543F5-81DF-4E03-B7E7-864A9812D75D}" srcId="{CFDF753E-29B1-4F15-8347-FB9FE018A363}" destId="{4E8F9EBE-A8FF-4560-99D6-608165855400}" srcOrd="0" destOrd="0" parTransId="{8A890DED-5EB4-435A-9684-61F4EFEF2859}" sibTransId="{07EB37A5-3A26-4954-9B14-16EFBB462D84}"/>
    <dgm:cxn modelId="{DA3EDAC2-BEB8-4BF1-BC34-2A398DCA4DCD}" srcId="{D35AECE0-76AB-4296-B1F0-8D3A5B37690E}" destId="{6636CC2A-FD25-43D8-ACD6-C01D35DF84F8}" srcOrd="0" destOrd="0" parTransId="{B73F5CB2-056C-4E09-9FC8-DAA5479EE573}" sibTransId="{09C7BFE3-D1AE-4CF5-AA19-B26C67AC5120}"/>
    <dgm:cxn modelId="{B848F198-2DAF-40C3-8F97-8255180FB62F}" srcId="{4E8F9EBE-A8FF-4560-99D6-608165855400}" destId="{42C7C51C-FA0D-4153-80E9-0364BD468107}" srcOrd="0" destOrd="0" parTransId="{2E26FACE-9657-471D-A5A4-9014CEF89289}" sibTransId="{77B512A6-9A37-4057-83E9-CA55EE7CA969}"/>
    <dgm:cxn modelId="{EE9DAABC-E4E3-433E-A293-673CACF2EDE5}" type="presOf" srcId="{CFDF753E-29B1-4F15-8347-FB9FE018A363}" destId="{62E9AEA8-C763-4A13-AF6D-E6ECB4BD4DDE}" srcOrd="0" destOrd="0" presId="urn:microsoft.com/office/officeart/2005/8/layout/hList9"/>
    <dgm:cxn modelId="{B9620A9C-8C37-4133-9B45-BC46E696EA82}" type="presOf" srcId="{7CC7A15C-88F6-4D56-B4F9-AD47D60BA25A}" destId="{28A986C7-BF98-4861-AE64-115C8D3B9534}" srcOrd="0" destOrd="0" presId="urn:microsoft.com/office/officeart/2005/8/layout/hList9"/>
    <dgm:cxn modelId="{718FCAAD-8715-474C-9540-63EB5406DC78}" type="presOf" srcId="{42C7C51C-FA0D-4153-80E9-0364BD468107}" destId="{357DDB55-2787-4C4D-BADD-163B9E8B841F}" srcOrd="1" destOrd="0" presId="urn:microsoft.com/office/officeart/2005/8/layout/hList9"/>
    <dgm:cxn modelId="{1CF03E20-7E26-41C2-989D-06045B016B79}" srcId="{CFDF753E-29B1-4F15-8347-FB9FE018A363}" destId="{D35AECE0-76AB-4296-B1F0-8D3A5B37690E}" srcOrd="1" destOrd="0" parTransId="{2EFB14DF-9C48-4924-8DC7-190BB9314977}" sibTransId="{51BC1A2D-5662-4A79-975C-96D5BD4D960C}"/>
    <dgm:cxn modelId="{7BF0E1E7-6438-4E31-8898-0100775C454E}" type="presParOf" srcId="{62E9AEA8-C763-4A13-AF6D-E6ECB4BD4DDE}" destId="{7151DB6C-20B3-4CC1-A133-CA322847AEA7}" srcOrd="0" destOrd="0" presId="urn:microsoft.com/office/officeart/2005/8/layout/hList9"/>
    <dgm:cxn modelId="{4BBB10C8-991C-44C4-BD09-89D1E6022867}" type="presParOf" srcId="{62E9AEA8-C763-4A13-AF6D-E6ECB4BD4DDE}" destId="{6CBB794E-2263-4CE1-A132-26271CF8CF7E}" srcOrd="1" destOrd="0" presId="urn:microsoft.com/office/officeart/2005/8/layout/hList9"/>
    <dgm:cxn modelId="{7D64E574-9453-45CC-8A1D-42DB259022E8}" type="presParOf" srcId="{6CBB794E-2263-4CE1-A132-26271CF8CF7E}" destId="{B03ACE79-DCDB-4577-84E3-ACFE85EDDA32}" srcOrd="0" destOrd="0" presId="urn:microsoft.com/office/officeart/2005/8/layout/hList9"/>
    <dgm:cxn modelId="{E1592267-99B2-44E7-985C-017B63CE86D1}" type="presParOf" srcId="{6CBB794E-2263-4CE1-A132-26271CF8CF7E}" destId="{BA1B6967-30AD-461A-9FC8-637B46CD3FF3}" srcOrd="1" destOrd="0" presId="urn:microsoft.com/office/officeart/2005/8/layout/hList9"/>
    <dgm:cxn modelId="{6219E047-3C25-4B6F-BC02-EA263665FF10}" type="presParOf" srcId="{BA1B6967-30AD-461A-9FC8-637B46CD3FF3}" destId="{C0F27902-8839-49C7-8695-272473003A7C}" srcOrd="0" destOrd="0" presId="urn:microsoft.com/office/officeart/2005/8/layout/hList9"/>
    <dgm:cxn modelId="{C3683075-9E3B-4289-8BAC-D2E556F46474}" type="presParOf" srcId="{BA1B6967-30AD-461A-9FC8-637B46CD3FF3}" destId="{357DDB55-2787-4C4D-BADD-163B9E8B841F}" srcOrd="1" destOrd="0" presId="urn:microsoft.com/office/officeart/2005/8/layout/hList9"/>
    <dgm:cxn modelId="{2BF74A6D-BB26-4A35-AF44-EF359BD527EC}" type="presParOf" srcId="{6CBB794E-2263-4CE1-A132-26271CF8CF7E}" destId="{AC1F8D7E-62AB-46A9-96FD-628E093523E4}" srcOrd="2" destOrd="0" presId="urn:microsoft.com/office/officeart/2005/8/layout/hList9"/>
    <dgm:cxn modelId="{5945F695-BBD9-405A-B36D-765981C603E7}" type="presParOf" srcId="{AC1F8D7E-62AB-46A9-96FD-628E093523E4}" destId="{28A986C7-BF98-4861-AE64-115C8D3B9534}" srcOrd="0" destOrd="0" presId="urn:microsoft.com/office/officeart/2005/8/layout/hList9"/>
    <dgm:cxn modelId="{EB80DA38-A958-40CA-B1D5-76978F79A417}" type="presParOf" srcId="{AC1F8D7E-62AB-46A9-96FD-628E093523E4}" destId="{0DA2AAC8-3766-45D4-8F44-9934CCA4B505}" srcOrd="1" destOrd="0" presId="urn:microsoft.com/office/officeart/2005/8/layout/hList9"/>
    <dgm:cxn modelId="{F4C71EEF-7389-4576-B180-59926313FBE6}" type="presParOf" srcId="{62E9AEA8-C763-4A13-AF6D-E6ECB4BD4DDE}" destId="{00BF700E-A7B9-414F-90E3-9A452B62C6F5}" srcOrd="2" destOrd="0" presId="urn:microsoft.com/office/officeart/2005/8/layout/hList9"/>
    <dgm:cxn modelId="{1519D026-2ED3-4330-BD5B-B4AF51287517}" type="presParOf" srcId="{62E9AEA8-C763-4A13-AF6D-E6ECB4BD4DDE}" destId="{4AA77661-B808-4F65-9EC2-AB9EBF02851E}" srcOrd="3" destOrd="0" presId="urn:microsoft.com/office/officeart/2005/8/layout/hList9"/>
    <dgm:cxn modelId="{D549EF94-BE57-4D7D-8105-204225F9C257}" type="presParOf" srcId="{62E9AEA8-C763-4A13-AF6D-E6ECB4BD4DDE}" destId="{E58F5927-F27C-46D4-B6DB-F64469FCE3C2}" srcOrd="4" destOrd="0" presId="urn:microsoft.com/office/officeart/2005/8/layout/hList9"/>
    <dgm:cxn modelId="{2415D7B3-15AB-4862-8888-75E49506B93E}" type="presParOf" srcId="{62E9AEA8-C763-4A13-AF6D-E6ECB4BD4DDE}" destId="{01C79072-1BB7-48EE-8A7E-C4A41B604EBA}" srcOrd="5" destOrd="0" presId="urn:microsoft.com/office/officeart/2005/8/layout/hList9"/>
    <dgm:cxn modelId="{DF083433-BEEB-40E6-82D1-0B093E9C2D4A}" type="presParOf" srcId="{62E9AEA8-C763-4A13-AF6D-E6ECB4BD4DDE}" destId="{0C01D998-01AB-4A18-A9F0-B5D200B7578B}" srcOrd="6" destOrd="0" presId="urn:microsoft.com/office/officeart/2005/8/layout/hList9"/>
    <dgm:cxn modelId="{D2429D26-C1D1-4520-A394-0F16CF9FDD33}" type="presParOf" srcId="{0C01D998-01AB-4A18-A9F0-B5D200B7578B}" destId="{0CBED246-41CF-4B6C-8C59-1619EB1034FB}" srcOrd="0" destOrd="0" presId="urn:microsoft.com/office/officeart/2005/8/layout/hList9"/>
    <dgm:cxn modelId="{5E2755D3-A288-4E97-A51F-464E423CA9A0}" type="presParOf" srcId="{0C01D998-01AB-4A18-A9F0-B5D200B7578B}" destId="{54A807F8-A705-4EE8-9861-17EE9918066C}" srcOrd="1" destOrd="0" presId="urn:microsoft.com/office/officeart/2005/8/layout/hList9"/>
    <dgm:cxn modelId="{BD607C01-A18F-46ED-ACE1-54BF651478E1}" type="presParOf" srcId="{54A807F8-A705-4EE8-9861-17EE9918066C}" destId="{8C4ADB91-7DD1-4D54-A63E-DA6678FE98A5}" srcOrd="0" destOrd="0" presId="urn:microsoft.com/office/officeart/2005/8/layout/hList9"/>
    <dgm:cxn modelId="{223C6979-A0FA-44CF-88D9-CB75271E268A}" type="presParOf" srcId="{54A807F8-A705-4EE8-9861-17EE9918066C}" destId="{3B112E48-FE1C-43D9-A3AE-2B385C6BA023}" srcOrd="1" destOrd="0" presId="urn:microsoft.com/office/officeart/2005/8/layout/hList9"/>
    <dgm:cxn modelId="{13CEE14E-6C4C-4F28-A1FD-592A0A5EBAA6}" type="presParOf" srcId="{62E9AEA8-C763-4A13-AF6D-E6ECB4BD4DDE}" destId="{EE6FE42C-EA05-4CBB-922E-7C1D5BA1D77F}" srcOrd="7" destOrd="0" presId="urn:microsoft.com/office/officeart/2005/8/layout/hList9"/>
    <dgm:cxn modelId="{53BE6C27-34CA-4F0E-B28F-4FCD14E22C8F}" type="presParOf" srcId="{62E9AEA8-C763-4A13-AF6D-E6ECB4BD4DDE}" destId="{FF6F1558-75AE-421F-AD58-A795A4984F2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F0B83C0-2178-4096-BF26-ADF40DFCEB80}" type="doc">
      <dgm:prSet loTypeId="urn:microsoft.com/office/officeart/2005/8/layout/process4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F7FD44B-CF25-406D-9115-D5BD76FA0400}">
      <dgm:prSet phldrT="[Текст]" custT="1"/>
      <dgm:spPr/>
      <dgm:t>
        <a:bodyPr/>
        <a:lstStyle/>
        <a:p>
          <a:r>
            <a:rPr lang="ru-RU" sz="2200" dirty="0" smtClean="0"/>
            <a:t>Начальный сбор требований и планирование проекта</a:t>
          </a:r>
          <a:endParaRPr lang="ru-RU" sz="2200" dirty="0"/>
        </a:p>
      </dgm:t>
    </dgm:pt>
    <dgm:pt modelId="{82AD21DB-52D3-4887-B8BC-80EF43A80BE1}" type="parTrans" cxnId="{90447256-7011-4775-B196-707D471DE374}">
      <dgm:prSet/>
      <dgm:spPr/>
      <dgm:t>
        <a:bodyPr/>
        <a:lstStyle/>
        <a:p>
          <a:endParaRPr lang="ru-RU" sz="2400"/>
        </a:p>
      </dgm:t>
    </dgm:pt>
    <dgm:pt modelId="{41E8416B-4DC9-4710-830E-1AE11DA2085D}" type="sibTrans" cxnId="{90447256-7011-4775-B196-707D471DE374}">
      <dgm:prSet/>
      <dgm:spPr/>
      <dgm:t>
        <a:bodyPr/>
        <a:lstStyle/>
        <a:p>
          <a:endParaRPr lang="ru-RU" sz="2400"/>
        </a:p>
      </dgm:t>
    </dgm:pt>
    <dgm:pt modelId="{68B23AE1-C0EF-4056-81B9-F5186C1E04A5}">
      <dgm:prSet custT="1"/>
      <dgm:spPr/>
      <dgm:t>
        <a:bodyPr/>
        <a:lstStyle/>
        <a:p>
          <a:r>
            <a:rPr lang="ru-RU" sz="2400" dirty="0" smtClean="0"/>
            <a:t>Начальный сбор требований и планирование проекта на основании требований заказчика</a:t>
          </a:r>
          <a:endParaRPr lang="ru-RU" sz="2400" dirty="0"/>
        </a:p>
      </dgm:t>
    </dgm:pt>
    <dgm:pt modelId="{07A0F0C7-BC9A-4FD4-A413-5BCAC3F58E0D}" type="parTrans" cxnId="{B90CAC28-AEB6-4F27-8205-31B097CF2732}">
      <dgm:prSet/>
      <dgm:spPr/>
      <dgm:t>
        <a:bodyPr/>
        <a:lstStyle/>
        <a:p>
          <a:endParaRPr lang="ru-RU" sz="2400"/>
        </a:p>
      </dgm:t>
    </dgm:pt>
    <dgm:pt modelId="{950A04F1-756B-47C6-A8DB-2DE4B0236FA3}" type="sibTrans" cxnId="{B90CAC28-AEB6-4F27-8205-31B097CF2732}">
      <dgm:prSet/>
      <dgm:spPr/>
      <dgm:t>
        <a:bodyPr/>
        <a:lstStyle/>
        <a:p>
          <a:endParaRPr lang="ru-RU" sz="2400"/>
        </a:p>
      </dgm:t>
    </dgm:pt>
    <dgm:pt modelId="{3C75F2EE-DD71-41BE-83AF-5DC1B94C7B61}">
      <dgm:prSet custT="1"/>
      <dgm:spPr/>
      <dgm:t>
        <a:bodyPr/>
        <a:lstStyle/>
        <a:p>
          <a:r>
            <a:rPr lang="ru-RU" sz="2400" smtClean="0"/>
            <a:t>Анализ риска на основе начальных требований</a:t>
          </a:r>
          <a:endParaRPr lang="ru-RU" sz="2400"/>
        </a:p>
      </dgm:t>
    </dgm:pt>
    <dgm:pt modelId="{6EEE641B-2478-4A58-AFB1-352928DB14C0}" type="parTrans" cxnId="{C193CC0B-D0A8-41F4-B2DC-C214D7D19136}">
      <dgm:prSet/>
      <dgm:spPr/>
      <dgm:t>
        <a:bodyPr/>
        <a:lstStyle/>
        <a:p>
          <a:endParaRPr lang="ru-RU" sz="2400"/>
        </a:p>
      </dgm:t>
    </dgm:pt>
    <dgm:pt modelId="{A33BCE4D-897A-46AF-81C9-6964FCBB30BA}" type="sibTrans" cxnId="{C193CC0B-D0A8-41F4-B2DC-C214D7D19136}">
      <dgm:prSet/>
      <dgm:spPr/>
      <dgm:t>
        <a:bodyPr/>
        <a:lstStyle/>
        <a:p>
          <a:endParaRPr lang="ru-RU" sz="2400"/>
        </a:p>
      </dgm:t>
    </dgm:pt>
    <dgm:pt modelId="{470A9E77-6DE4-4B82-87C3-79CA44F61E27}">
      <dgm:prSet custT="1"/>
      <dgm:spPr/>
      <dgm:t>
        <a:bodyPr/>
        <a:lstStyle/>
        <a:p>
          <a:r>
            <a:rPr lang="ru-RU" sz="2400" smtClean="0"/>
            <a:t>Анализ риска на основе реакции заказчика</a:t>
          </a:r>
          <a:endParaRPr lang="ru-RU" sz="2400"/>
        </a:p>
      </dgm:t>
    </dgm:pt>
    <dgm:pt modelId="{49CCC32B-D6AF-4005-A903-CE35B52645C7}" type="parTrans" cxnId="{09C3CD2C-5EEE-4741-99CA-6CCF84C63DA6}">
      <dgm:prSet/>
      <dgm:spPr/>
      <dgm:t>
        <a:bodyPr/>
        <a:lstStyle/>
        <a:p>
          <a:endParaRPr lang="ru-RU" sz="2400"/>
        </a:p>
      </dgm:t>
    </dgm:pt>
    <dgm:pt modelId="{865E83E2-333F-4A84-9EA2-E5C458CC5631}" type="sibTrans" cxnId="{09C3CD2C-5EEE-4741-99CA-6CCF84C63DA6}">
      <dgm:prSet/>
      <dgm:spPr/>
      <dgm:t>
        <a:bodyPr/>
        <a:lstStyle/>
        <a:p>
          <a:endParaRPr lang="ru-RU" sz="2400"/>
        </a:p>
      </dgm:t>
    </dgm:pt>
    <dgm:pt modelId="{9CC577B2-02DB-45E6-9158-DDE6095071F8}">
      <dgm:prSet custT="1"/>
      <dgm:spPr/>
      <dgm:t>
        <a:bodyPr/>
        <a:lstStyle/>
        <a:p>
          <a:r>
            <a:rPr lang="ru-RU" sz="2400" smtClean="0"/>
            <a:t>Переход к комплексной системе</a:t>
          </a:r>
          <a:endParaRPr lang="ru-RU" sz="2400"/>
        </a:p>
      </dgm:t>
    </dgm:pt>
    <dgm:pt modelId="{7A0FFB0A-8147-470A-BA4A-BE337B122451}" type="parTrans" cxnId="{238C04E1-409D-4FA9-957B-DF6AF90FC6A4}">
      <dgm:prSet/>
      <dgm:spPr/>
      <dgm:t>
        <a:bodyPr/>
        <a:lstStyle/>
        <a:p>
          <a:endParaRPr lang="ru-RU" sz="2400"/>
        </a:p>
      </dgm:t>
    </dgm:pt>
    <dgm:pt modelId="{E7746210-83E0-445A-AB0A-A527CDD9530D}" type="sibTrans" cxnId="{238C04E1-409D-4FA9-957B-DF6AF90FC6A4}">
      <dgm:prSet/>
      <dgm:spPr/>
      <dgm:t>
        <a:bodyPr/>
        <a:lstStyle/>
        <a:p>
          <a:endParaRPr lang="ru-RU" sz="2400"/>
        </a:p>
      </dgm:t>
    </dgm:pt>
    <dgm:pt modelId="{CCA97A19-AE38-46F2-9CF1-B514FAEA83CC}">
      <dgm:prSet custT="1"/>
      <dgm:spPr/>
      <dgm:t>
        <a:bodyPr/>
        <a:lstStyle/>
        <a:p>
          <a:r>
            <a:rPr lang="ru-RU" sz="2400" smtClean="0"/>
            <a:t>Начальный макет системы</a:t>
          </a:r>
          <a:endParaRPr lang="ru-RU" sz="2400"/>
        </a:p>
      </dgm:t>
    </dgm:pt>
    <dgm:pt modelId="{9596DDD1-35AA-425C-8109-F0D3F26868E2}" type="parTrans" cxnId="{61F6E6AE-D265-4F57-9870-4453AA5E5B92}">
      <dgm:prSet/>
      <dgm:spPr/>
      <dgm:t>
        <a:bodyPr/>
        <a:lstStyle/>
        <a:p>
          <a:endParaRPr lang="ru-RU" sz="2400"/>
        </a:p>
      </dgm:t>
    </dgm:pt>
    <dgm:pt modelId="{1ABC4121-475B-4347-853E-ACA87E2722A9}" type="sibTrans" cxnId="{61F6E6AE-D265-4F57-9870-4453AA5E5B92}">
      <dgm:prSet/>
      <dgm:spPr/>
      <dgm:t>
        <a:bodyPr/>
        <a:lstStyle/>
        <a:p>
          <a:endParaRPr lang="ru-RU" sz="2400"/>
        </a:p>
      </dgm:t>
    </dgm:pt>
    <dgm:pt modelId="{6C4789D0-8CE0-49C6-A4D8-053186703116}">
      <dgm:prSet custT="1"/>
      <dgm:spPr/>
      <dgm:t>
        <a:bodyPr/>
        <a:lstStyle/>
        <a:p>
          <a:r>
            <a:rPr lang="ru-RU" sz="2400" smtClean="0"/>
            <a:t>Следующий уровень макета</a:t>
          </a:r>
          <a:endParaRPr lang="ru-RU" sz="2400"/>
        </a:p>
      </dgm:t>
    </dgm:pt>
    <dgm:pt modelId="{20CAAFEF-DEE1-4AFB-90C2-A120A4292F47}" type="parTrans" cxnId="{A00F8CD8-6434-4997-84E0-27DD8F2FC9E6}">
      <dgm:prSet/>
      <dgm:spPr/>
      <dgm:t>
        <a:bodyPr/>
        <a:lstStyle/>
        <a:p>
          <a:endParaRPr lang="ru-RU" sz="2400"/>
        </a:p>
      </dgm:t>
    </dgm:pt>
    <dgm:pt modelId="{0F119092-B076-47E2-8784-D6CB2E0AD501}" type="sibTrans" cxnId="{A00F8CD8-6434-4997-84E0-27DD8F2FC9E6}">
      <dgm:prSet/>
      <dgm:spPr/>
      <dgm:t>
        <a:bodyPr/>
        <a:lstStyle/>
        <a:p>
          <a:endParaRPr lang="ru-RU" sz="2400"/>
        </a:p>
      </dgm:t>
    </dgm:pt>
    <dgm:pt modelId="{D10BE6BC-4D91-401A-AC4A-F3FB3B4D4412}">
      <dgm:prSet custT="1"/>
      <dgm:spPr/>
      <dgm:t>
        <a:bodyPr/>
        <a:lstStyle/>
        <a:p>
          <a:r>
            <a:rPr lang="ru-RU" sz="2400" smtClean="0"/>
            <a:t>Сконструированная система</a:t>
          </a:r>
          <a:endParaRPr lang="ru-RU" sz="2400"/>
        </a:p>
      </dgm:t>
    </dgm:pt>
    <dgm:pt modelId="{2E2B0E14-FE8A-4E55-9A5A-88B62991102C}" type="parTrans" cxnId="{B45321DC-F96A-4A77-9310-A45CAE0D21F7}">
      <dgm:prSet/>
      <dgm:spPr/>
      <dgm:t>
        <a:bodyPr/>
        <a:lstStyle/>
        <a:p>
          <a:endParaRPr lang="ru-RU" sz="2400"/>
        </a:p>
      </dgm:t>
    </dgm:pt>
    <dgm:pt modelId="{B00AE42D-6585-41A6-97FB-932614937A20}" type="sibTrans" cxnId="{B45321DC-F96A-4A77-9310-A45CAE0D21F7}">
      <dgm:prSet/>
      <dgm:spPr/>
      <dgm:t>
        <a:bodyPr/>
        <a:lstStyle/>
        <a:p>
          <a:endParaRPr lang="ru-RU" sz="2400"/>
        </a:p>
      </dgm:t>
    </dgm:pt>
    <dgm:pt modelId="{128382C0-4850-48F8-A61F-50BA1A39886F}">
      <dgm:prSet custT="1"/>
      <dgm:spPr/>
      <dgm:t>
        <a:bodyPr/>
        <a:lstStyle/>
        <a:p>
          <a:r>
            <a:rPr lang="ru-RU" sz="2400" smtClean="0"/>
            <a:t>Оценка работы заказчиком</a:t>
          </a:r>
          <a:endParaRPr lang="ru-RU" sz="2400"/>
        </a:p>
      </dgm:t>
    </dgm:pt>
    <dgm:pt modelId="{F9FFDF7F-B854-4232-8938-548709126287}" type="parTrans" cxnId="{C09B8213-7376-4ACE-96D5-8773684A76C5}">
      <dgm:prSet/>
      <dgm:spPr/>
      <dgm:t>
        <a:bodyPr/>
        <a:lstStyle/>
        <a:p>
          <a:endParaRPr lang="ru-RU" sz="2400"/>
        </a:p>
      </dgm:t>
    </dgm:pt>
    <dgm:pt modelId="{155BB05E-75D1-4230-83B7-9FCA484BFAFC}" type="sibTrans" cxnId="{C09B8213-7376-4ACE-96D5-8773684A76C5}">
      <dgm:prSet/>
      <dgm:spPr/>
      <dgm:t>
        <a:bodyPr/>
        <a:lstStyle/>
        <a:p>
          <a:endParaRPr lang="ru-RU" sz="2400"/>
        </a:p>
      </dgm:t>
    </dgm:pt>
    <dgm:pt modelId="{570E1B56-EBB2-4A36-B618-66039E11048D}" type="pres">
      <dgm:prSet presAssocID="{DF0B83C0-2178-4096-BF26-ADF40DFCEB80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B537D3-32D9-4F1B-AABB-80A49D1DD57A}" type="pres">
      <dgm:prSet presAssocID="{128382C0-4850-48F8-A61F-50BA1A39886F}" presName="boxAndChildren" presStyleCnt="0"/>
      <dgm:spPr/>
    </dgm:pt>
    <dgm:pt modelId="{0BA2FEC8-ECAF-4AC5-ACBA-E0953AD2FA78}" type="pres">
      <dgm:prSet presAssocID="{128382C0-4850-48F8-A61F-50BA1A39886F}" presName="parentTextBox" presStyleLbl="node1" presStyleIdx="0" presStyleCnt="9"/>
      <dgm:spPr/>
      <dgm:t>
        <a:bodyPr/>
        <a:lstStyle/>
        <a:p>
          <a:endParaRPr lang="ru-RU"/>
        </a:p>
      </dgm:t>
    </dgm:pt>
    <dgm:pt modelId="{45AF095E-4D4B-4D95-BD86-D461221FB344}" type="pres">
      <dgm:prSet presAssocID="{B00AE42D-6585-41A6-97FB-932614937A20}" presName="sp" presStyleCnt="0"/>
      <dgm:spPr/>
    </dgm:pt>
    <dgm:pt modelId="{D0719911-18FC-46B0-AA02-052FE058ECDA}" type="pres">
      <dgm:prSet presAssocID="{D10BE6BC-4D91-401A-AC4A-F3FB3B4D4412}" presName="arrowAndChildren" presStyleCnt="0"/>
      <dgm:spPr/>
    </dgm:pt>
    <dgm:pt modelId="{B00C48AE-10B4-4CB6-A39A-5E2522C6F336}" type="pres">
      <dgm:prSet presAssocID="{D10BE6BC-4D91-401A-AC4A-F3FB3B4D4412}" presName="parentTextArrow" presStyleLbl="node1" presStyleIdx="1" presStyleCnt="9"/>
      <dgm:spPr/>
      <dgm:t>
        <a:bodyPr/>
        <a:lstStyle/>
        <a:p>
          <a:endParaRPr lang="ru-RU"/>
        </a:p>
      </dgm:t>
    </dgm:pt>
    <dgm:pt modelId="{9C4825B8-9A71-4A97-8DC2-23D641216CE7}" type="pres">
      <dgm:prSet presAssocID="{0F119092-B076-47E2-8784-D6CB2E0AD501}" presName="sp" presStyleCnt="0"/>
      <dgm:spPr/>
    </dgm:pt>
    <dgm:pt modelId="{FD13B968-6216-4C72-A2A4-EDCC7074DDBF}" type="pres">
      <dgm:prSet presAssocID="{6C4789D0-8CE0-49C6-A4D8-053186703116}" presName="arrowAndChildren" presStyleCnt="0"/>
      <dgm:spPr/>
    </dgm:pt>
    <dgm:pt modelId="{0821D6BC-A210-4242-8CEB-557EA7C496F7}" type="pres">
      <dgm:prSet presAssocID="{6C4789D0-8CE0-49C6-A4D8-053186703116}" presName="parentTextArrow" presStyleLbl="node1" presStyleIdx="2" presStyleCnt="9"/>
      <dgm:spPr/>
      <dgm:t>
        <a:bodyPr/>
        <a:lstStyle/>
        <a:p>
          <a:endParaRPr lang="ru-RU"/>
        </a:p>
      </dgm:t>
    </dgm:pt>
    <dgm:pt modelId="{476E532F-6967-4B54-BE7A-A126B49A2CCE}" type="pres">
      <dgm:prSet presAssocID="{1ABC4121-475B-4347-853E-ACA87E2722A9}" presName="sp" presStyleCnt="0"/>
      <dgm:spPr/>
    </dgm:pt>
    <dgm:pt modelId="{EE2ABF44-A82E-4BDC-97BE-777E14503369}" type="pres">
      <dgm:prSet presAssocID="{CCA97A19-AE38-46F2-9CF1-B514FAEA83CC}" presName="arrowAndChildren" presStyleCnt="0"/>
      <dgm:spPr/>
    </dgm:pt>
    <dgm:pt modelId="{2EA22668-2E9F-4285-B6D0-29A146DE8F8F}" type="pres">
      <dgm:prSet presAssocID="{CCA97A19-AE38-46F2-9CF1-B514FAEA83CC}" presName="parentTextArrow" presStyleLbl="node1" presStyleIdx="3" presStyleCnt="9"/>
      <dgm:spPr/>
      <dgm:t>
        <a:bodyPr/>
        <a:lstStyle/>
        <a:p>
          <a:endParaRPr lang="ru-RU"/>
        </a:p>
      </dgm:t>
    </dgm:pt>
    <dgm:pt modelId="{729BB448-08F0-4B20-87ED-118C86127EB4}" type="pres">
      <dgm:prSet presAssocID="{E7746210-83E0-445A-AB0A-A527CDD9530D}" presName="sp" presStyleCnt="0"/>
      <dgm:spPr/>
    </dgm:pt>
    <dgm:pt modelId="{8BD24EE6-9827-4843-B4AB-53FEF7D8E4A3}" type="pres">
      <dgm:prSet presAssocID="{9CC577B2-02DB-45E6-9158-DDE6095071F8}" presName="arrowAndChildren" presStyleCnt="0"/>
      <dgm:spPr/>
    </dgm:pt>
    <dgm:pt modelId="{49836186-A637-4E46-9F2E-95249D2CF284}" type="pres">
      <dgm:prSet presAssocID="{9CC577B2-02DB-45E6-9158-DDE6095071F8}" presName="parentTextArrow" presStyleLbl="node1" presStyleIdx="4" presStyleCnt="9"/>
      <dgm:spPr/>
      <dgm:t>
        <a:bodyPr/>
        <a:lstStyle/>
        <a:p>
          <a:endParaRPr lang="ru-RU"/>
        </a:p>
      </dgm:t>
    </dgm:pt>
    <dgm:pt modelId="{8FAF3C53-7CA8-4343-82F9-0F891B0DB2F8}" type="pres">
      <dgm:prSet presAssocID="{865E83E2-333F-4A84-9EA2-E5C458CC5631}" presName="sp" presStyleCnt="0"/>
      <dgm:spPr/>
    </dgm:pt>
    <dgm:pt modelId="{0180224C-055A-4F9F-A290-873D9BB6CE72}" type="pres">
      <dgm:prSet presAssocID="{470A9E77-6DE4-4B82-87C3-79CA44F61E27}" presName="arrowAndChildren" presStyleCnt="0"/>
      <dgm:spPr/>
    </dgm:pt>
    <dgm:pt modelId="{97119DC2-A2D3-4263-A444-BE6163B2BFF9}" type="pres">
      <dgm:prSet presAssocID="{470A9E77-6DE4-4B82-87C3-79CA44F61E27}" presName="parentTextArrow" presStyleLbl="node1" presStyleIdx="5" presStyleCnt="9"/>
      <dgm:spPr/>
      <dgm:t>
        <a:bodyPr/>
        <a:lstStyle/>
        <a:p>
          <a:endParaRPr lang="ru-RU"/>
        </a:p>
      </dgm:t>
    </dgm:pt>
    <dgm:pt modelId="{E342A42F-59D0-436F-B39A-8F981F42F56F}" type="pres">
      <dgm:prSet presAssocID="{A33BCE4D-897A-46AF-81C9-6964FCBB30BA}" presName="sp" presStyleCnt="0"/>
      <dgm:spPr/>
    </dgm:pt>
    <dgm:pt modelId="{9E0E3C5E-2B82-4D7A-803B-97852D5D033E}" type="pres">
      <dgm:prSet presAssocID="{3C75F2EE-DD71-41BE-83AF-5DC1B94C7B61}" presName="arrowAndChildren" presStyleCnt="0"/>
      <dgm:spPr/>
    </dgm:pt>
    <dgm:pt modelId="{5FC6751D-C3F9-408E-AA8B-0E746077DEA9}" type="pres">
      <dgm:prSet presAssocID="{3C75F2EE-DD71-41BE-83AF-5DC1B94C7B61}" presName="parentTextArrow" presStyleLbl="node1" presStyleIdx="6" presStyleCnt="9"/>
      <dgm:spPr/>
      <dgm:t>
        <a:bodyPr/>
        <a:lstStyle/>
        <a:p>
          <a:endParaRPr lang="ru-RU"/>
        </a:p>
      </dgm:t>
    </dgm:pt>
    <dgm:pt modelId="{31E1E07E-C12C-4BB1-A363-1A649CCA617A}" type="pres">
      <dgm:prSet presAssocID="{950A04F1-756B-47C6-A8DB-2DE4B0236FA3}" presName="sp" presStyleCnt="0"/>
      <dgm:spPr/>
    </dgm:pt>
    <dgm:pt modelId="{1F05CF4E-B09D-4A5E-BEAA-33072E4E7262}" type="pres">
      <dgm:prSet presAssocID="{68B23AE1-C0EF-4056-81B9-F5186C1E04A5}" presName="arrowAndChildren" presStyleCnt="0"/>
      <dgm:spPr/>
    </dgm:pt>
    <dgm:pt modelId="{44C2AB12-A8B4-4861-8173-14CA52A217A1}" type="pres">
      <dgm:prSet presAssocID="{68B23AE1-C0EF-4056-81B9-F5186C1E04A5}" presName="parentTextArrow" presStyleLbl="node1" presStyleIdx="7" presStyleCnt="9" custScaleY="135993"/>
      <dgm:spPr/>
      <dgm:t>
        <a:bodyPr/>
        <a:lstStyle/>
        <a:p>
          <a:endParaRPr lang="ru-RU"/>
        </a:p>
      </dgm:t>
    </dgm:pt>
    <dgm:pt modelId="{62D7D9B4-52B4-42A0-8445-FDC2A4BFD685}" type="pres">
      <dgm:prSet presAssocID="{41E8416B-4DC9-4710-830E-1AE11DA2085D}" presName="sp" presStyleCnt="0"/>
      <dgm:spPr/>
    </dgm:pt>
    <dgm:pt modelId="{CC18A6EB-62D0-46CA-8F83-A26DCA22E14E}" type="pres">
      <dgm:prSet presAssocID="{2F7FD44B-CF25-406D-9115-D5BD76FA0400}" presName="arrowAndChildren" presStyleCnt="0"/>
      <dgm:spPr/>
    </dgm:pt>
    <dgm:pt modelId="{24F3F573-564C-474D-850B-8B84D983BA01}" type="pres">
      <dgm:prSet presAssocID="{2F7FD44B-CF25-406D-9115-D5BD76FA0400}" presName="parentTextArrow" presStyleLbl="node1" presStyleIdx="8" presStyleCnt="9"/>
      <dgm:spPr/>
      <dgm:t>
        <a:bodyPr/>
        <a:lstStyle/>
        <a:p>
          <a:endParaRPr lang="ru-RU"/>
        </a:p>
      </dgm:t>
    </dgm:pt>
  </dgm:ptLst>
  <dgm:cxnLst>
    <dgm:cxn modelId="{B45321DC-F96A-4A77-9310-A45CAE0D21F7}" srcId="{DF0B83C0-2178-4096-BF26-ADF40DFCEB80}" destId="{D10BE6BC-4D91-401A-AC4A-F3FB3B4D4412}" srcOrd="7" destOrd="0" parTransId="{2E2B0E14-FE8A-4E55-9A5A-88B62991102C}" sibTransId="{B00AE42D-6585-41A6-97FB-932614937A20}"/>
    <dgm:cxn modelId="{598EDF22-A015-4733-90F6-F5D6598CAE47}" type="presOf" srcId="{6C4789D0-8CE0-49C6-A4D8-053186703116}" destId="{0821D6BC-A210-4242-8CEB-557EA7C496F7}" srcOrd="0" destOrd="0" presId="urn:microsoft.com/office/officeart/2005/8/layout/process4"/>
    <dgm:cxn modelId="{14B17C5D-9B33-400D-8A68-584C9F314B16}" type="presOf" srcId="{3C75F2EE-DD71-41BE-83AF-5DC1B94C7B61}" destId="{5FC6751D-C3F9-408E-AA8B-0E746077DEA9}" srcOrd="0" destOrd="0" presId="urn:microsoft.com/office/officeart/2005/8/layout/process4"/>
    <dgm:cxn modelId="{5A809752-4CEB-4B4D-9BE5-1D480F8FC964}" type="presOf" srcId="{DF0B83C0-2178-4096-BF26-ADF40DFCEB80}" destId="{570E1B56-EBB2-4A36-B618-66039E11048D}" srcOrd="0" destOrd="0" presId="urn:microsoft.com/office/officeart/2005/8/layout/process4"/>
    <dgm:cxn modelId="{09C3CD2C-5EEE-4741-99CA-6CCF84C63DA6}" srcId="{DF0B83C0-2178-4096-BF26-ADF40DFCEB80}" destId="{470A9E77-6DE4-4B82-87C3-79CA44F61E27}" srcOrd="3" destOrd="0" parTransId="{49CCC32B-D6AF-4005-A903-CE35B52645C7}" sibTransId="{865E83E2-333F-4A84-9EA2-E5C458CC5631}"/>
    <dgm:cxn modelId="{238C04E1-409D-4FA9-957B-DF6AF90FC6A4}" srcId="{DF0B83C0-2178-4096-BF26-ADF40DFCEB80}" destId="{9CC577B2-02DB-45E6-9158-DDE6095071F8}" srcOrd="4" destOrd="0" parTransId="{7A0FFB0A-8147-470A-BA4A-BE337B122451}" sibTransId="{E7746210-83E0-445A-AB0A-A527CDD9530D}"/>
    <dgm:cxn modelId="{35D32FB3-91CA-4FE5-B297-13A4CF1271BD}" type="presOf" srcId="{2F7FD44B-CF25-406D-9115-D5BD76FA0400}" destId="{24F3F573-564C-474D-850B-8B84D983BA01}" srcOrd="0" destOrd="0" presId="urn:microsoft.com/office/officeart/2005/8/layout/process4"/>
    <dgm:cxn modelId="{CBA06461-C441-4EFF-8366-67145BFA1DAF}" type="presOf" srcId="{470A9E77-6DE4-4B82-87C3-79CA44F61E27}" destId="{97119DC2-A2D3-4263-A444-BE6163B2BFF9}" srcOrd="0" destOrd="0" presId="urn:microsoft.com/office/officeart/2005/8/layout/process4"/>
    <dgm:cxn modelId="{7F00E36B-FD96-49FA-95AF-226EB359555C}" type="presOf" srcId="{D10BE6BC-4D91-401A-AC4A-F3FB3B4D4412}" destId="{B00C48AE-10B4-4CB6-A39A-5E2522C6F336}" srcOrd="0" destOrd="0" presId="urn:microsoft.com/office/officeart/2005/8/layout/process4"/>
    <dgm:cxn modelId="{61F6E6AE-D265-4F57-9870-4453AA5E5B92}" srcId="{DF0B83C0-2178-4096-BF26-ADF40DFCEB80}" destId="{CCA97A19-AE38-46F2-9CF1-B514FAEA83CC}" srcOrd="5" destOrd="0" parTransId="{9596DDD1-35AA-425C-8109-F0D3F26868E2}" sibTransId="{1ABC4121-475B-4347-853E-ACA87E2722A9}"/>
    <dgm:cxn modelId="{AEA463AC-879D-47D1-B2BC-5D4690DDDCAE}" type="presOf" srcId="{128382C0-4850-48F8-A61F-50BA1A39886F}" destId="{0BA2FEC8-ECAF-4AC5-ACBA-E0953AD2FA78}" srcOrd="0" destOrd="0" presId="urn:microsoft.com/office/officeart/2005/8/layout/process4"/>
    <dgm:cxn modelId="{A00F8CD8-6434-4997-84E0-27DD8F2FC9E6}" srcId="{DF0B83C0-2178-4096-BF26-ADF40DFCEB80}" destId="{6C4789D0-8CE0-49C6-A4D8-053186703116}" srcOrd="6" destOrd="0" parTransId="{20CAAFEF-DEE1-4AFB-90C2-A120A4292F47}" sibTransId="{0F119092-B076-47E2-8784-D6CB2E0AD501}"/>
    <dgm:cxn modelId="{BE814C2D-E003-48D1-8F6C-284A3D1C7460}" type="presOf" srcId="{CCA97A19-AE38-46F2-9CF1-B514FAEA83CC}" destId="{2EA22668-2E9F-4285-B6D0-29A146DE8F8F}" srcOrd="0" destOrd="0" presId="urn:microsoft.com/office/officeart/2005/8/layout/process4"/>
    <dgm:cxn modelId="{FD20AABC-2CD0-4239-892B-F8BC69579685}" type="presOf" srcId="{9CC577B2-02DB-45E6-9158-DDE6095071F8}" destId="{49836186-A637-4E46-9F2E-95249D2CF284}" srcOrd="0" destOrd="0" presId="urn:microsoft.com/office/officeart/2005/8/layout/process4"/>
    <dgm:cxn modelId="{90447256-7011-4775-B196-707D471DE374}" srcId="{DF0B83C0-2178-4096-BF26-ADF40DFCEB80}" destId="{2F7FD44B-CF25-406D-9115-D5BD76FA0400}" srcOrd="0" destOrd="0" parTransId="{82AD21DB-52D3-4887-B8BC-80EF43A80BE1}" sibTransId="{41E8416B-4DC9-4710-830E-1AE11DA2085D}"/>
    <dgm:cxn modelId="{C193CC0B-D0A8-41F4-B2DC-C214D7D19136}" srcId="{DF0B83C0-2178-4096-BF26-ADF40DFCEB80}" destId="{3C75F2EE-DD71-41BE-83AF-5DC1B94C7B61}" srcOrd="2" destOrd="0" parTransId="{6EEE641B-2478-4A58-AFB1-352928DB14C0}" sibTransId="{A33BCE4D-897A-46AF-81C9-6964FCBB30BA}"/>
    <dgm:cxn modelId="{C09B8213-7376-4ACE-96D5-8773684A76C5}" srcId="{DF0B83C0-2178-4096-BF26-ADF40DFCEB80}" destId="{128382C0-4850-48F8-A61F-50BA1A39886F}" srcOrd="8" destOrd="0" parTransId="{F9FFDF7F-B854-4232-8938-548709126287}" sibTransId="{155BB05E-75D1-4230-83B7-9FCA484BFAFC}"/>
    <dgm:cxn modelId="{58F9E52F-66E4-4154-BDF9-851B9CCA15BF}" type="presOf" srcId="{68B23AE1-C0EF-4056-81B9-F5186C1E04A5}" destId="{44C2AB12-A8B4-4861-8173-14CA52A217A1}" srcOrd="0" destOrd="0" presId="urn:microsoft.com/office/officeart/2005/8/layout/process4"/>
    <dgm:cxn modelId="{B90CAC28-AEB6-4F27-8205-31B097CF2732}" srcId="{DF0B83C0-2178-4096-BF26-ADF40DFCEB80}" destId="{68B23AE1-C0EF-4056-81B9-F5186C1E04A5}" srcOrd="1" destOrd="0" parTransId="{07A0F0C7-BC9A-4FD4-A413-5BCAC3F58E0D}" sibTransId="{950A04F1-756B-47C6-A8DB-2DE4B0236FA3}"/>
    <dgm:cxn modelId="{AAEFF75A-C921-4840-9323-303D5C4A1050}" type="presParOf" srcId="{570E1B56-EBB2-4A36-B618-66039E11048D}" destId="{9EB537D3-32D9-4F1B-AABB-80A49D1DD57A}" srcOrd="0" destOrd="0" presId="urn:microsoft.com/office/officeart/2005/8/layout/process4"/>
    <dgm:cxn modelId="{B6815278-21C2-4E8B-BF74-592402094C0F}" type="presParOf" srcId="{9EB537D3-32D9-4F1B-AABB-80A49D1DD57A}" destId="{0BA2FEC8-ECAF-4AC5-ACBA-E0953AD2FA78}" srcOrd="0" destOrd="0" presId="urn:microsoft.com/office/officeart/2005/8/layout/process4"/>
    <dgm:cxn modelId="{8EE9E907-AE5A-4CDD-A2A5-A6B0AEAA3077}" type="presParOf" srcId="{570E1B56-EBB2-4A36-B618-66039E11048D}" destId="{45AF095E-4D4B-4D95-BD86-D461221FB344}" srcOrd="1" destOrd="0" presId="urn:microsoft.com/office/officeart/2005/8/layout/process4"/>
    <dgm:cxn modelId="{AF248B1A-AE9C-498D-B122-5528D6ADAD0C}" type="presParOf" srcId="{570E1B56-EBB2-4A36-B618-66039E11048D}" destId="{D0719911-18FC-46B0-AA02-052FE058ECDA}" srcOrd="2" destOrd="0" presId="urn:microsoft.com/office/officeart/2005/8/layout/process4"/>
    <dgm:cxn modelId="{6B3D6E2B-A320-4D9A-BAB0-1845B40FD38A}" type="presParOf" srcId="{D0719911-18FC-46B0-AA02-052FE058ECDA}" destId="{B00C48AE-10B4-4CB6-A39A-5E2522C6F336}" srcOrd="0" destOrd="0" presId="urn:microsoft.com/office/officeart/2005/8/layout/process4"/>
    <dgm:cxn modelId="{8C2EAE0F-EA55-4974-BCF5-19E70B422A05}" type="presParOf" srcId="{570E1B56-EBB2-4A36-B618-66039E11048D}" destId="{9C4825B8-9A71-4A97-8DC2-23D641216CE7}" srcOrd="3" destOrd="0" presId="urn:microsoft.com/office/officeart/2005/8/layout/process4"/>
    <dgm:cxn modelId="{90A611D6-B267-4869-9CA6-3BB2CC5DCE69}" type="presParOf" srcId="{570E1B56-EBB2-4A36-B618-66039E11048D}" destId="{FD13B968-6216-4C72-A2A4-EDCC7074DDBF}" srcOrd="4" destOrd="0" presId="urn:microsoft.com/office/officeart/2005/8/layout/process4"/>
    <dgm:cxn modelId="{DB416C25-7527-4660-9365-A0638D5EB411}" type="presParOf" srcId="{FD13B968-6216-4C72-A2A4-EDCC7074DDBF}" destId="{0821D6BC-A210-4242-8CEB-557EA7C496F7}" srcOrd="0" destOrd="0" presId="urn:microsoft.com/office/officeart/2005/8/layout/process4"/>
    <dgm:cxn modelId="{D83B049E-C634-4661-9454-EA7066E9FD97}" type="presParOf" srcId="{570E1B56-EBB2-4A36-B618-66039E11048D}" destId="{476E532F-6967-4B54-BE7A-A126B49A2CCE}" srcOrd="5" destOrd="0" presId="urn:microsoft.com/office/officeart/2005/8/layout/process4"/>
    <dgm:cxn modelId="{D01888D4-2473-4E17-A625-CC86971A9404}" type="presParOf" srcId="{570E1B56-EBB2-4A36-B618-66039E11048D}" destId="{EE2ABF44-A82E-4BDC-97BE-777E14503369}" srcOrd="6" destOrd="0" presId="urn:microsoft.com/office/officeart/2005/8/layout/process4"/>
    <dgm:cxn modelId="{6E7A472B-9DA6-443B-BEE5-4C7863A5E80A}" type="presParOf" srcId="{EE2ABF44-A82E-4BDC-97BE-777E14503369}" destId="{2EA22668-2E9F-4285-B6D0-29A146DE8F8F}" srcOrd="0" destOrd="0" presId="urn:microsoft.com/office/officeart/2005/8/layout/process4"/>
    <dgm:cxn modelId="{5D65678B-AAF4-4C37-A524-20CE4221B1A9}" type="presParOf" srcId="{570E1B56-EBB2-4A36-B618-66039E11048D}" destId="{729BB448-08F0-4B20-87ED-118C86127EB4}" srcOrd="7" destOrd="0" presId="urn:microsoft.com/office/officeart/2005/8/layout/process4"/>
    <dgm:cxn modelId="{3B8BA57C-A8FE-48D0-A00B-BF4AA24033CF}" type="presParOf" srcId="{570E1B56-EBB2-4A36-B618-66039E11048D}" destId="{8BD24EE6-9827-4843-B4AB-53FEF7D8E4A3}" srcOrd="8" destOrd="0" presId="urn:microsoft.com/office/officeart/2005/8/layout/process4"/>
    <dgm:cxn modelId="{62B6722B-AE75-406F-9732-71FBA0491A6B}" type="presParOf" srcId="{8BD24EE6-9827-4843-B4AB-53FEF7D8E4A3}" destId="{49836186-A637-4E46-9F2E-95249D2CF284}" srcOrd="0" destOrd="0" presId="urn:microsoft.com/office/officeart/2005/8/layout/process4"/>
    <dgm:cxn modelId="{910F9147-4BD3-4911-9499-055F93E2920A}" type="presParOf" srcId="{570E1B56-EBB2-4A36-B618-66039E11048D}" destId="{8FAF3C53-7CA8-4343-82F9-0F891B0DB2F8}" srcOrd="9" destOrd="0" presId="urn:microsoft.com/office/officeart/2005/8/layout/process4"/>
    <dgm:cxn modelId="{3146885E-6C5D-4815-BBF3-784034E3101C}" type="presParOf" srcId="{570E1B56-EBB2-4A36-B618-66039E11048D}" destId="{0180224C-055A-4F9F-A290-873D9BB6CE72}" srcOrd="10" destOrd="0" presId="urn:microsoft.com/office/officeart/2005/8/layout/process4"/>
    <dgm:cxn modelId="{42165AFD-3C7D-4429-87BB-C857B511BDA3}" type="presParOf" srcId="{0180224C-055A-4F9F-A290-873D9BB6CE72}" destId="{97119DC2-A2D3-4263-A444-BE6163B2BFF9}" srcOrd="0" destOrd="0" presId="urn:microsoft.com/office/officeart/2005/8/layout/process4"/>
    <dgm:cxn modelId="{87478FFB-AAB5-4320-BA94-D27D38C23A07}" type="presParOf" srcId="{570E1B56-EBB2-4A36-B618-66039E11048D}" destId="{E342A42F-59D0-436F-B39A-8F981F42F56F}" srcOrd="11" destOrd="0" presId="urn:microsoft.com/office/officeart/2005/8/layout/process4"/>
    <dgm:cxn modelId="{67546355-9C9A-4B95-8DFA-91A2EC1E1F99}" type="presParOf" srcId="{570E1B56-EBB2-4A36-B618-66039E11048D}" destId="{9E0E3C5E-2B82-4D7A-803B-97852D5D033E}" srcOrd="12" destOrd="0" presId="urn:microsoft.com/office/officeart/2005/8/layout/process4"/>
    <dgm:cxn modelId="{58397521-5916-401F-B076-9DD8441287A0}" type="presParOf" srcId="{9E0E3C5E-2B82-4D7A-803B-97852D5D033E}" destId="{5FC6751D-C3F9-408E-AA8B-0E746077DEA9}" srcOrd="0" destOrd="0" presId="urn:microsoft.com/office/officeart/2005/8/layout/process4"/>
    <dgm:cxn modelId="{564025DF-5F54-4E96-BD71-2F0E72331069}" type="presParOf" srcId="{570E1B56-EBB2-4A36-B618-66039E11048D}" destId="{31E1E07E-C12C-4BB1-A363-1A649CCA617A}" srcOrd="13" destOrd="0" presId="urn:microsoft.com/office/officeart/2005/8/layout/process4"/>
    <dgm:cxn modelId="{99E1F853-71DA-46F9-B98B-34BB5196DC1C}" type="presParOf" srcId="{570E1B56-EBB2-4A36-B618-66039E11048D}" destId="{1F05CF4E-B09D-4A5E-BEAA-33072E4E7262}" srcOrd="14" destOrd="0" presId="urn:microsoft.com/office/officeart/2005/8/layout/process4"/>
    <dgm:cxn modelId="{C645FD97-2D2D-4189-A936-D107D2229CDC}" type="presParOf" srcId="{1F05CF4E-B09D-4A5E-BEAA-33072E4E7262}" destId="{44C2AB12-A8B4-4861-8173-14CA52A217A1}" srcOrd="0" destOrd="0" presId="urn:microsoft.com/office/officeart/2005/8/layout/process4"/>
    <dgm:cxn modelId="{8D3310E8-C912-4060-AB94-9803454C153E}" type="presParOf" srcId="{570E1B56-EBB2-4A36-B618-66039E11048D}" destId="{62D7D9B4-52B4-42A0-8445-FDC2A4BFD685}" srcOrd="15" destOrd="0" presId="urn:microsoft.com/office/officeart/2005/8/layout/process4"/>
    <dgm:cxn modelId="{D893D0C0-E157-4A74-AB27-3786602D3F79}" type="presParOf" srcId="{570E1B56-EBB2-4A36-B618-66039E11048D}" destId="{CC18A6EB-62D0-46CA-8F83-A26DCA22E14E}" srcOrd="16" destOrd="0" presId="urn:microsoft.com/office/officeart/2005/8/layout/process4"/>
    <dgm:cxn modelId="{AEA71BD8-175E-4DA4-A7BB-903C923DED34}" type="presParOf" srcId="{CC18A6EB-62D0-46CA-8F83-A26DCA22E14E}" destId="{24F3F573-564C-474D-850B-8B84D983BA0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FDF753E-29B1-4F15-8347-FB9FE018A363}" type="doc">
      <dgm:prSet loTypeId="urn:microsoft.com/office/officeart/2005/8/layout/hList9" loCatId="list" qsTypeId="urn:microsoft.com/office/officeart/2005/8/quickstyle/3d1" qsCatId="3D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6636CC2A-FD25-43D8-ACD6-C01D35DF84F8}">
      <dgm:prSet phldrT="[Текст]" custT="1"/>
      <dgm:spPr/>
      <dgm:t>
        <a:bodyPr/>
        <a:lstStyle/>
        <a:p>
          <a:endParaRPr lang="ru-RU" sz="2000" dirty="0" smtClean="0">
            <a:solidFill>
              <a:schemeClr val="accent1">
                <a:lumMod val="75000"/>
              </a:schemeClr>
            </a:solidFill>
          </a:endParaRPr>
        </a:p>
        <a:p>
          <a:r>
            <a:rPr lang="ru-RU" sz="2000" dirty="0" smtClean="0">
              <a:solidFill>
                <a:schemeClr val="accent1">
                  <a:lumMod val="75000"/>
                </a:schemeClr>
              </a:solidFill>
            </a:rPr>
            <a:t>  Повышенные   требования к заказчику</a:t>
          </a:r>
          <a:endParaRPr lang="ru-RU" sz="2000" dirty="0">
            <a:solidFill>
              <a:schemeClr val="accent1">
                <a:lumMod val="75000"/>
              </a:schemeClr>
            </a:solidFill>
          </a:endParaRPr>
        </a:p>
      </dgm:t>
    </dgm:pt>
    <dgm:pt modelId="{D35AECE0-76AB-4296-B1F0-8D3A5B37690E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9600" dirty="0" smtClean="0"/>
            <a:t>-</a:t>
          </a:r>
          <a:endParaRPr lang="ru-RU" sz="9600" dirty="0"/>
        </a:p>
      </dgm:t>
    </dgm:pt>
    <dgm:pt modelId="{51BC1A2D-5662-4A79-975C-96D5BD4D960C}" type="sibTrans" cxnId="{1CF03E20-7E26-41C2-989D-06045B016B79}">
      <dgm:prSet/>
      <dgm:spPr/>
      <dgm:t>
        <a:bodyPr/>
        <a:lstStyle/>
        <a:p>
          <a:endParaRPr lang="ru-RU" sz="2000"/>
        </a:p>
      </dgm:t>
    </dgm:pt>
    <dgm:pt modelId="{2EFB14DF-9C48-4924-8DC7-190BB9314977}" type="parTrans" cxnId="{1CF03E20-7E26-41C2-989D-06045B016B79}">
      <dgm:prSet/>
      <dgm:spPr/>
      <dgm:t>
        <a:bodyPr/>
        <a:lstStyle/>
        <a:p>
          <a:endParaRPr lang="ru-RU" sz="2000"/>
        </a:p>
      </dgm:t>
    </dgm:pt>
    <dgm:pt modelId="{09C7BFE3-D1AE-4CF5-AA19-B26C67AC5120}" type="sibTrans" cxnId="{DA3EDAC2-BEB8-4BF1-BC34-2A398DCA4DCD}">
      <dgm:prSet/>
      <dgm:spPr/>
      <dgm:t>
        <a:bodyPr/>
        <a:lstStyle/>
        <a:p>
          <a:endParaRPr lang="ru-RU" sz="2000"/>
        </a:p>
      </dgm:t>
    </dgm:pt>
    <dgm:pt modelId="{B73F5CB2-056C-4E09-9FC8-DAA5479EE573}" type="parTrans" cxnId="{DA3EDAC2-BEB8-4BF1-BC34-2A398DCA4DCD}">
      <dgm:prSet/>
      <dgm:spPr/>
      <dgm:t>
        <a:bodyPr/>
        <a:lstStyle/>
        <a:p>
          <a:endParaRPr lang="ru-RU" sz="2000"/>
        </a:p>
      </dgm:t>
    </dgm:pt>
    <dgm:pt modelId="{42C7C51C-FA0D-4153-80E9-0364BD468107}">
      <dgm:prSet phldrT="[Текст]" custT="1"/>
      <dgm:spPr/>
      <dgm:t>
        <a:bodyPr/>
        <a:lstStyle/>
        <a:p>
          <a:endParaRPr lang="ru-RU" sz="2000" dirty="0" smtClean="0">
            <a:solidFill>
              <a:schemeClr val="accent1">
                <a:lumMod val="75000"/>
              </a:schemeClr>
            </a:solidFill>
          </a:endParaRPr>
        </a:p>
        <a:p>
          <a:r>
            <a:rPr lang="ru-RU" sz="2000" dirty="0" smtClean="0">
              <a:solidFill>
                <a:schemeClr val="accent1">
                  <a:lumMod val="75000"/>
                </a:schemeClr>
              </a:solidFill>
            </a:rPr>
            <a:t>Отображает реально существующую разработку ИС</a:t>
          </a:r>
        </a:p>
      </dgm:t>
    </dgm:pt>
    <dgm:pt modelId="{4E8F9EBE-A8FF-4560-99D6-608165855400}">
      <dgm:prSet phldrT="[Текст]" custT="1"/>
      <dgm:spPr>
        <a:solidFill>
          <a:srgbClr val="009900"/>
        </a:solidFill>
      </dgm:spPr>
      <dgm:t>
        <a:bodyPr/>
        <a:lstStyle/>
        <a:p>
          <a:r>
            <a:rPr lang="ru-RU" sz="9600" dirty="0" smtClean="0"/>
            <a:t>+</a:t>
          </a:r>
          <a:endParaRPr lang="ru-RU" sz="9600" dirty="0"/>
        </a:p>
      </dgm:t>
    </dgm:pt>
    <dgm:pt modelId="{07EB37A5-3A26-4954-9B14-16EFBB462D84}" type="sibTrans" cxnId="{48E543F5-81DF-4E03-B7E7-864A9812D75D}">
      <dgm:prSet/>
      <dgm:spPr/>
      <dgm:t>
        <a:bodyPr/>
        <a:lstStyle/>
        <a:p>
          <a:endParaRPr lang="ru-RU" sz="2000"/>
        </a:p>
      </dgm:t>
    </dgm:pt>
    <dgm:pt modelId="{8A890DED-5EB4-435A-9684-61F4EFEF2859}" type="parTrans" cxnId="{48E543F5-81DF-4E03-B7E7-864A9812D75D}">
      <dgm:prSet/>
      <dgm:spPr/>
      <dgm:t>
        <a:bodyPr/>
        <a:lstStyle/>
        <a:p>
          <a:endParaRPr lang="ru-RU" sz="2000"/>
        </a:p>
      </dgm:t>
    </dgm:pt>
    <dgm:pt modelId="{77B512A6-9A37-4057-83E9-CA55EE7CA969}" type="sibTrans" cxnId="{B848F198-2DAF-40C3-8F97-8255180FB62F}">
      <dgm:prSet/>
      <dgm:spPr/>
      <dgm:t>
        <a:bodyPr/>
        <a:lstStyle/>
        <a:p>
          <a:endParaRPr lang="ru-RU" sz="2000"/>
        </a:p>
      </dgm:t>
    </dgm:pt>
    <dgm:pt modelId="{2E26FACE-9657-471D-A5A4-9014CEF89289}" type="parTrans" cxnId="{B848F198-2DAF-40C3-8F97-8255180FB62F}">
      <dgm:prSet/>
      <dgm:spPr/>
      <dgm:t>
        <a:bodyPr/>
        <a:lstStyle/>
        <a:p>
          <a:endParaRPr lang="ru-RU" sz="2000"/>
        </a:p>
      </dgm:t>
    </dgm:pt>
    <dgm:pt modelId="{7A40DC57-0C9A-4C43-A19B-CE221EE9F64F}">
      <dgm:prSet custT="1"/>
      <dgm:spPr/>
      <dgm:t>
        <a:bodyPr/>
        <a:lstStyle/>
        <a:p>
          <a:r>
            <a:rPr lang="ru-RU" sz="2000" dirty="0" smtClean="0">
              <a:solidFill>
                <a:schemeClr val="accent1">
                  <a:lumMod val="75000"/>
                </a:schemeClr>
              </a:solidFill>
            </a:rPr>
            <a:t>Последовательно конкретизирует детали проекта</a:t>
          </a:r>
          <a:endParaRPr lang="ru-RU" sz="2000" dirty="0">
            <a:solidFill>
              <a:schemeClr val="accent1">
                <a:lumMod val="75000"/>
              </a:schemeClr>
            </a:solidFill>
          </a:endParaRPr>
        </a:p>
      </dgm:t>
    </dgm:pt>
    <dgm:pt modelId="{029D7858-C3C4-4DFE-A0FE-2DD905CF8532}" type="parTrans" cxnId="{3F6462E6-974F-4587-8345-A8E76CA59F69}">
      <dgm:prSet/>
      <dgm:spPr/>
      <dgm:t>
        <a:bodyPr/>
        <a:lstStyle/>
        <a:p>
          <a:endParaRPr lang="ru-RU" sz="2000"/>
        </a:p>
      </dgm:t>
    </dgm:pt>
    <dgm:pt modelId="{6A41612A-D4B1-4CBB-84FA-06A772F9D89F}" type="sibTrans" cxnId="{3F6462E6-974F-4587-8345-A8E76CA59F69}">
      <dgm:prSet/>
      <dgm:spPr/>
      <dgm:t>
        <a:bodyPr/>
        <a:lstStyle/>
        <a:p>
          <a:endParaRPr lang="ru-RU" sz="2000"/>
        </a:p>
      </dgm:t>
    </dgm:pt>
    <dgm:pt modelId="{C28392D7-A9E1-4D61-A032-73E523DDE542}">
      <dgm:prSet custT="1"/>
      <dgm:spPr/>
      <dgm:t>
        <a:bodyPr/>
        <a:lstStyle/>
        <a:p>
          <a:r>
            <a:rPr lang="ru-RU" sz="2000" smtClean="0">
              <a:solidFill>
                <a:schemeClr val="accent1">
                  <a:lumMod val="75000"/>
                </a:schemeClr>
              </a:solidFill>
            </a:rPr>
            <a:t>Возможность перехода на следующий этап до завершения работ в текущем</a:t>
          </a:r>
          <a:endParaRPr lang="ru-RU" sz="2000">
            <a:solidFill>
              <a:schemeClr val="accent1">
                <a:lumMod val="75000"/>
              </a:schemeClr>
            </a:solidFill>
          </a:endParaRPr>
        </a:p>
      </dgm:t>
    </dgm:pt>
    <dgm:pt modelId="{A890C909-8AF0-4028-B9E3-E2DF356748C8}" type="parTrans" cxnId="{54E76ED1-DC38-4D2F-BE28-ABAB45190081}">
      <dgm:prSet/>
      <dgm:spPr/>
      <dgm:t>
        <a:bodyPr/>
        <a:lstStyle/>
        <a:p>
          <a:endParaRPr lang="ru-RU" sz="2000"/>
        </a:p>
      </dgm:t>
    </dgm:pt>
    <dgm:pt modelId="{8B451106-E9A1-4947-8D55-6F828FE6CF17}" type="sibTrans" cxnId="{54E76ED1-DC38-4D2F-BE28-ABAB45190081}">
      <dgm:prSet/>
      <dgm:spPr/>
      <dgm:t>
        <a:bodyPr/>
        <a:lstStyle/>
        <a:p>
          <a:endParaRPr lang="ru-RU" sz="2000"/>
        </a:p>
      </dgm:t>
    </dgm:pt>
    <dgm:pt modelId="{C9DB6C4B-0FDA-48EE-B7D3-6A8145ACAA22}">
      <dgm:prSet custT="1"/>
      <dgm:spPr/>
      <dgm:t>
        <a:bodyPr/>
        <a:lstStyle/>
        <a:p>
          <a:r>
            <a:rPr lang="ru-RU" sz="2000" smtClean="0">
              <a:solidFill>
                <a:schemeClr val="accent1">
                  <a:lumMod val="75000"/>
                </a:schemeClr>
              </a:solidFill>
            </a:rPr>
            <a:t>Быстрота получения работоспособного продукта пользователем</a:t>
          </a:r>
          <a:endParaRPr lang="ru-RU" sz="2000">
            <a:solidFill>
              <a:schemeClr val="accent1">
                <a:lumMod val="75000"/>
              </a:schemeClr>
            </a:solidFill>
          </a:endParaRPr>
        </a:p>
      </dgm:t>
    </dgm:pt>
    <dgm:pt modelId="{2AB146E3-B638-46AA-B2C3-DD70D653BDA7}" type="parTrans" cxnId="{E0869848-15B6-4CBF-AFC2-879A0A0AEDD4}">
      <dgm:prSet/>
      <dgm:spPr/>
      <dgm:t>
        <a:bodyPr/>
        <a:lstStyle/>
        <a:p>
          <a:endParaRPr lang="ru-RU" sz="2000"/>
        </a:p>
      </dgm:t>
    </dgm:pt>
    <dgm:pt modelId="{EFD13B81-A659-4487-8E29-1A6F8C1CE1C8}" type="sibTrans" cxnId="{E0869848-15B6-4CBF-AFC2-879A0A0AEDD4}">
      <dgm:prSet/>
      <dgm:spPr/>
      <dgm:t>
        <a:bodyPr/>
        <a:lstStyle/>
        <a:p>
          <a:endParaRPr lang="ru-RU" sz="2000"/>
        </a:p>
      </dgm:t>
    </dgm:pt>
    <dgm:pt modelId="{FBA56420-7815-44DA-B0A0-10B331050531}">
      <dgm:prSet custT="1"/>
      <dgm:spPr/>
      <dgm:t>
        <a:bodyPr/>
        <a:lstStyle/>
        <a:p>
          <a:r>
            <a:rPr lang="ru-RU" sz="2000" dirty="0" smtClean="0">
              <a:solidFill>
                <a:schemeClr val="accent1">
                  <a:lumMod val="75000"/>
                </a:schemeClr>
              </a:solidFill>
            </a:rPr>
            <a:t>Трудности контроля и управления временем разработки</a:t>
          </a:r>
          <a:endParaRPr lang="ru-RU" sz="2000" dirty="0">
            <a:solidFill>
              <a:schemeClr val="accent1">
                <a:lumMod val="75000"/>
              </a:schemeClr>
            </a:solidFill>
          </a:endParaRPr>
        </a:p>
      </dgm:t>
    </dgm:pt>
    <dgm:pt modelId="{2429B882-D719-49F7-8EFF-57B0DA2ECCE7}" type="parTrans" cxnId="{5180F757-75A0-424E-9A16-B2E758700B54}">
      <dgm:prSet/>
      <dgm:spPr/>
      <dgm:t>
        <a:bodyPr/>
        <a:lstStyle/>
        <a:p>
          <a:endParaRPr lang="ru-RU" sz="2000"/>
        </a:p>
      </dgm:t>
    </dgm:pt>
    <dgm:pt modelId="{4283838D-07E8-4A17-9670-33F49F86FD06}" type="sibTrans" cxnId="{5180F757-75A0-424E-9A16-B2E758700B54}">
      <dgm:prSet/>
      <dgm:spPr/>
      <dgm:t>
        <a:bodyPr/>
        <a:lstStyle/>
        <a:p>
          <a:endParaRPr lang="ru-RU" sz="2000"/>
        </a:p>
      </dgm:t>
    </dgm:pt>
    <dgm:pt modelId="{62E9AEA8-C763-4A13-AF6D-E6ECB4BD4DDE}" type="pres">
      <dgm:prSet presAssocID="{CFDF753E-29B1-4F15-8347-FB9FE018A363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151DB6C-20B3-4CC1-A133-CA322847AEA7}" type="pres">
      <dgm:prSet presAssocID="{4E8F9EBE-A8FF-4560-99D6-608165855400}" presName="posSpace" presStyleCnt="0"/>
      <dgm:spPr/>
    </dgm:pt>
    <dgm:pt modelId="{6CBB794E-2263-4CE1-A132-26271CF8CF7E}" type="pres">
      <dgm:prSet presAssocID="{4E8F9EBE-A8FF-4560-99D6-608165855400}" presName="vertFlow" presStyleCnt="0"/>
      <dgm:spPr/>
    </dgm:pt>
    <dgm:pt modelId="{B03ACE79-DCDB-4577-84E3-ACFE85EDDA32}" type="pres">
      <dgm:prSet presAssocID="{4E8F9EBE-A8FF-4560-99D6-608165855400}" presName="topSpace" presStyleCnt="0"/>
      <dgm:spPr/>
    </dgm:pt>
    <dgm:pt modelId="{BA1B6967-30AD-461A-9FC8-637B46CD3FF3}" type="pres">
      <dgm:prSet presAssocID="{4E8F9EBE-A8FF-4560-99D6-608165855400}" presName="firstComp" presStyleCnt="0"/>
      <dgm:spPr/>
    </dgm:pt>
    <dgm:pt modelId="{C0F27902-8839-49C7-8695-272473003A7C}" type="pres">
      <dgm:prSet presAssocID="{4E8F9EBE-A8FF-4560-99D6-608165855400}" presName="firstChild" presStyleLbl="bgAccFollowNode1" presStyleIdx="0" presStyleCnt="6" custScaleX="175318" custScaleY="131076"/>
      <dgm:spPr/>
      <dgm:t>
        <a:bodyPr/>
        <a:lstStyle/>
        <a:p>
          <a:endParaRPr lang="ru-RU"/>
        </a:p>
      </dgm:t>
    </dgm:pt>
    <dgm:pt modelId="{357DDB55-2787-4C4D-BADD-163B9E8B841F}" type="pres">
      <dgm:prSet presAssocID="{4E8F9EBE-A8FF-4560-99D6-608165855400}" presName="firstChildTx" presStyleLbl="b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EC7CBB-FD51-46DB-8BC7-2E9C0279F874}" type="pres">
      <dgm:prSet presAssocID="{7A40DC57-0C9A-4C43-A19B-CE221EE9F64F}" presName="comp" presStyleCnt="0"/>
      <dgm:spPr/>
    </dgm:pt>
    <dgm:pt modelId="{A15E99F6-490B-44A0-A828-C3180A9AB7C3}" type="pres">
      <dgm:prSet presAssocID="{7A40DC57-0C9A-4C43-A19B-CE221EE9F64F}" presName="child" presStyleLbl="bgAccFollowNode1" presStyleIdx="1" presStyleCnt="6" custScaleX="176241" custScaleY="122722"/>
      <dgm:spPr/>
      <dgm:t>
        <a:bodyPr/>
        <a:lstStyle/>
        <a:p>
          <a:endParaRPr lang="ru-RU"/>
        </a:p>
      </dgm:t>
    </dgm:pt>
    <dgm:pt modelId="{B3030066-F448-42A2-AA63-62B94994F49E}" type="pres">
      <dgm:prSet presAssocID="{7A40DC57-0C9A-4C43-A19B-CE221EE9F64F}" presName="childTx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5F0EB-38F9-4D45-B17B-54BBDEE67C6F}" type="pres">
      <dgm:prSet presAssocID="{C28392D7-A9E1-4D61-A032-73E523DDE542}" presName="comp" presStyleCnt="0"/>
      <dgm:spPr/>
    </dgm:pt>
    <dgm:pt modelId="{0B0D97D2-5BAB-4E12-B0E8-ECD64730634E}" type="pres">
      <dgm:prSet presAssocID="{C28392D7-A9E1-4D61-A032-73E523DDE542}" presName="child" presStyleLbl="bgAccFollowNode1" presStyleIdx="2" presStyleCnt="6" custScaleX="176241"/>
      <dgm:spPr/>
      <dgm:t>
        <a:bodyPr/>
        <a:lstStyle/>
        <a:p>
          <a:endParaRPr lang="ru-RU"/>
        </a:p>
      </dgm:t>
    </dgm:pt>
    <dgm:pt modelId="{9B96622D-7A36-436C-BAD6-0B2F29C7EA47}" type="pres">
      <dgm:prSet presAssocID="{C28392D7-A9E1-4D61-A032-73E523DDE542}" presName="childTx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7EBA70-D32D-489B-B446-37A9A814A0B4}" type="pres">
      <dgm:prSet presAssocID="{C9DB6C4B-0FDA-48EE-B7D3-6A8145ACAA22}" presName="comp" presStyleCnt="0"/>
      <dgm:spPr/>
    </dgm:pt>
    <dgm:pt modelId="{F03CF0B6-9C71-4482-AAF8-BAB34BFA4A71}" type="pres">
      <dgm:prSet presAssocID="{C9DB6C4B-0FDA-48EE-B7D3-6A8145ACAA22}" presName="child" presStyleLbl="bgAccFollowNode1" presStyleIdx="3" presStyleCnt="6" custScaleX="176241"/>
      <dgm:spPr/>
      <dgm:t>
        <a:bodyPr/>
        <a:lstStyle/>
        <a:p>
          <a:endParaRPr lang="ru-RU"/>
        </a:p>
      </dgm:t>
    </dgm:pt>
    <dgm:pt modelId="{43AD9F36-18F3-4457-81D6-9E1FD66322CB}" type="pres">
      <dgm:prSet presAssocID="{C9DB6C4B-0FDA-48EE-B7D3-6A8145ACAA22}" presName="childTx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F700E-A7B9-414F-90E3-9A452B62C6F5}" type="pres">
      <dgm:prSet presAssocID="{4E8F9EBE-A8FF-4560-99D6-608165855400}" presName="negSpace" presStyleCnt="0"/>
      <dgm:spPr/>
    </dgm:pt>
    <dgm:pt modelId="{4AA77661-B808-4F65-9EC2-AB9EBF02851E}" type="pres">
      <dgm:prSet presAssocID="{4E8F9EBE-A8FF-4560-99D6-608165855400}" presName="circle" presStyleLbl="node1" presStyleIdx="0" presStyleCnt="2" custLinFactX="-100000" custLinFactNeighborX="-103800" custLinFactNeighborY="-3312"/>
      <dgm:spPr/>
      <dgm:t>
        <a:bodyPr/>
        <a:lstStyle/>
        <a:p>
          <a:endParaRPr lang="ru-RU"/>
        </a:p>
      </dgm:t>
    </dgm:pt>
    <dgm:pt modelId="{E58F5927-F27C-46D4-B6DB-F64469FCE3C2}" type="pres">
      <dgm:prSet presAssocID="{07EB37A5-3A26-4954-9B14-16EFBB462D84}" presName="transSpace" presStyleCnt="0"/>
      <dgm:spPr/>
    </dgm:pt>
    <dgm:pt modelId="{01C79072-1BB7-48EE-8A7E-C4A41B604EBA}" type="pres">
      <dgm:prSet presAssocID="{D35AECE0-76AB-4296-B1F0-8D3A5B37690E}" presName="posSpace" presStyleCnt="0"/>
      <dgm:spPr/>
    </dgm:pt>
    <dgm:pt modelId="{0C01D998-01AB-4A18-A9F0-B5D200B7578B}" type="pres">
      <dgm:prSet presAssocID="{D35AECE0-76AB-4296-B1F0-8D3A5B37690E}" presName="vertFlow" presStyleCnt="0"/>
      <dgm:spPr/>
    </dgm:pt>
    <dgm:pt modelId="{0CBED246-41CF-4B6C-8C59-1619EB1034FB}" type="pres">
      <dgm:prSet presAssocID="{D35AECE0-76AB-4296-B1F0-8D3A5B37690E}" presName="topSpace" presStyleCnt="0"/>
      <dgm:spPr/>
    </dgm:pt>
    <dgm:pt modelId="{54A807F8-A705-4EE8-9861-17EE9918066C}" type="pres">
      <dgm:prSet presAssocID="{D35AECE0-76AB-4296-B1F0-8D3A5B37690E}" presName="firstComp" presStyleCnt="0"/>
      <dgm:spPr/>
    </dgm:pt>
    <dgm:pt modelId="{8C4ADB91-7DD1-4D54-A63E-DA6678FE98A5}" type="pres">
      <dgm:prSet presAssocID="{D35AECE0-76AB-4296-B1F0-8D3A5B37690E}" presName="firstChild" presStyleLbl="bgAccFollowNode1" presStyleIdx="4" presStyleCnt="6" custScaleX="139310" custScaleY="124029" custLinFactNeighborX="-2401" custLinFactNeighborY="-3479"/>
      <dgm:spPr/>
      <dgm:t>
        <a:bodyPr/>
        <a:lstStyle/>
        <a:p>
          <a:endParaRPr lang="ru-RU"/>
        </a:p>
      </dgm:t>
    </dgm:pt>
    <dgm:pt modelId="{3B112E48-FE1C-43D9-A3AE-2B385C6BA023}" type="pres">
      <dgm:prSet presAssocID="{D35AECE0-76AB-4296-B1F0-8D3A5B37690E}" presName="firstChildTx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F6C622-00AA-4639-9F27-117D8442FE7E}" type="pres">
      <dgm:prSet presAssocID="{FBA56420-7815-44DA-B0A0-10B331050531}" presName="comp" presStyleCnt="0"/>
      <dgm:spPr/>
    </dgm:pt>
    <dgm:pt modelId="{FCDB9830-0523-4373-A998-8AF3AFB25DEC}" type="pres">
      <dgm:prSet presAssocID="{FBA56420-7815-44DA-B0A0-10B331050531}" presName="child" presStyleLbl="bgAccFollowNode1" presStyleIdx="5" presStyleCnt="6" custScaleX="138758" custLinFactNeighborX="-2270"/>
      <dgm:spPr/>
      <dgm:t>
        <a:bodyPr/>
        <a:lstStyle/>
        <a:p>
          <a:endParaRPr lang="ru-RU"/>
        </a:p>
      </dgm:t>
    </dgm:pt>
    <dgm:pt modelId="{A0AB7CC1-FB83-4698-8B2D-3268A574ABE8}" type="pres">
      <dgm:prSet presAssocID="{FBA56420-7815-44DA-B0A0-10B331050531}" presName="childTx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FE42C-EA05-4CBB-922E-7C1D5BA1D77F}" type="pres">
      <dgm:prSet presAssocID="{D35AECE0-76AB-4296-B1F0-8D3A5B37690E}" presName="negSpace" presStyleCnt="0"/>
      <dgm:spPr/>
    </dgm:pt>
    <dgm:pt modelId="{FF6F1558-75AE-421F-AD58-A795A4984F2D}" type="pres">
      <dgm:prSet presAssocID="{D35AECE0-76AB-4296-B1F0-8D3A5B37690E}" presName="circle" presStyleLbl="node1" presStyleIdx="1" presStyleCnt="2" custLinFactNeighborX="-40846" custLinFactNeighborY="-18084"/>
      <dgm:spPr/>
      <dgm:t>
        <a:bodyPr/>
        <a:lstStyle/>
        <a:p>
          <a:endParaRPr lang="ru-RU"/>
        </a:p>
      </dgm:t>
    </dgm:pt>
  </dgm:ptLst>
  <dgm:cxnLst>
    <dgm:cxn modelId="{00FB0C97-6A91-432E-944E-F7384EA907D8}" type="presOf" srcId="{4E8F9EBE-A8FF-4560-99D6-608165855400}" destId="{4AA77661-B808-4F65-9EC2-AB9EBF02851E}" srcOrd="0" destOrd="0" presId="urn:microsoft.com/office/officeart/2005/8/layout/hList9"/>
    <dgm:cxn modelId="{1CF03E20-7E26-41C2-989D-06045B016B79}" srcId="{CFDF753E-29B1-4F15-8347-FB9FE018A363}" destId="{D35AECE0-76AB-4296-B1F0-8D3A5B37690E}" srcOrd="1" destOrd="0" parTransId="{2EFB14DF-9C48-4924-8DC7-190BB9314977}" sibTransId="{51BC1A2D-5662-4A79-975C-96D5BD4D960C}"/>
    <dgm:cxn modelId="{AB8EC475-4B07-4AC7-9497-8BDC7FFFBA0A}" type="presOf" srcId="{C9DB6C4B-0FDA-48EE-B7D3-6A8145ACAA22}" destId="{F03CF0B6-9C71-4482-AAF8-BAB34BFA4A71}" srcOrd="0" destOrd="0" presId="urn:microsoft.com/office/officeart/2005/8/layout/hList9"/>
    <dgm:cxn modelId="{03665F7F-1B2C-46D0-A175-ADC46E2E01C1}" type="presOf" srcId="{6636CC2A-FD25-43D8-ACD6-C01D35DF84F8}" destId="{3B112E48-FE1C-43D9-A3AE-2B385C6BA023}" srcOrd="1" destOrd="0" presId="urn:microsoft.com/office/officeart/2005/8/layout/hList9"/>
    <dgm:cxn modelId="{987C9376-65B2-4800-B0F5-986E132667A9}" type="presOf" srcId="{7A40DC57-0C9A-4C43-A19B-CE221EE9F64F}" destId="{A15E99F6-490B-44A0-A828-C3180A9AB7C3}" srcOrd="0" destOrd="0" presId="urn:microsoft.com/office/officeart/2005/8/layout/hList9"/>
    <dgm:cxn modelId="{E0127A26-45FC-49A7-9DBD-1416FCC17FC6}" type="presOf" srcId="{D35AECE0-76AB-4296-B1F0-8D3A5B37690E}" destId="{FF6F1558-75AE-421F-AD58-A795A4984F2D}" srcOrd="0" destOrd="0" presId="urn:microsoft.com/office/officeart/2005/8/layout/hList9"/>
    <dgm:cxn modelId="{63F97923-D6E5-4E7B-92A0-28FD0E0BDC33}" type="presOf" srcId="{7A40DC57-0C9A-4C43-A19B-CE221EE9F64F}" destId="{B3030066-F448-42A2-AA63-62B94994F49E}" srcOrd="1" destOrd="0" presId="urn:microsoft.com/office/officeart/2005/8/layout/hList9"/>
    <dgm:cxn modelId="{3F6462E6-974F-4587-8345-A8E76CA59F69}" srcId="{4E8F9EBE-A8FF-4560-99D6-608165855400}" destId="{7A40DC57-0C9A-4C43-A19B-CE221EE9F64F}" srcOrd="1" destOrd="0" parTransId="{029D7858-C3C4-4DFE-A0FE-2DD905CF8532}" sibTransId="{6A41612A-D4B1-4CBB-84FA-06A772F9D89F}"/>
    <dgm:cxn modelId="{5180F757-75A0-424E-9A16-B2E758700B54}" srcId="{D35AECE0-76AB-4296-B1F0-8D3A5B37690E}" destId="{FBA56420-7815-44DA-B0A0-10B331050531}" srcOrd="1" destOrd="0" parTransId="{2429B882-D719-49F7-8EFF-57B0DA2ECCE7}" sibTransId="{4283838D-07E8-4A17-9670-33F49F86FD06}"/>
    <dgm:cxn modelId="{B848F198-2DAF-40C3-8F97-8255180FB62F}" srcId="{4E8F9EBE-A8FF-4560-99D6-608165855400}" destId="{42C7C51C-FA0D-4153-80E9-0364BD468107}" srcOrd="0" destOrd="0" parTransId="{2E26FACE-9657-471D-A5A4-9014CEF89289}" sibTransId="{77B512A6-9A37-4057-83E9-CA55EE7CA969}"/>
    <dgm:cxn modelId="{DA3EDAC2-BEB8-4BF1-BC34-2A398DCA4DCD}" srcId="{D35AECE0-76AB-4296-B1F0-8D3A5B37690E}" destId="{6636CC2A-FD25-43D8-ACD6-C01D35DF84F8}" srcOrd="0" destOrd="0" parTransId="{B73F5CB2-056C-4E09-9FC8-DAA5479EE573}" sibTransId="{09C7BFE3-D1AE-4CF5-AA19-B26C67AC5120}"/>
    <dgm:cxn modelId="{0ACDDCAB-EC4F-4435-AE69-49A25EBB21B2}" type="presOf" srcId="{FBA56420-7815-44DA-B0A0-10B331050531}" destId="{FCDB9830-0523-4373-A998-8AF3AFB25DEC}" srcOrd="0" destOrd="0" presId="urn:microsoft.com/office/officeart/2005/8/layout/hList9"/>
    <dgm:cxn modelId="{48E543F5-81DF-4E03-B7E7-864A9812D75D}" srcId="{CFDF753E-29B1-4F15-8347-FB9FE018A363}" destId="{4E8F9EBE-A8FF-4560-99D6-608165855400}" srcOrd="0" destOrd="0" parTransId="{8A890DED-5EB4-435A-9684-61F4EFEF2859}" sibTransId="{07EB37A5-3A26-4954-9B14-16EFBB462D84}"/>
    <dgm:cxn modelId="{FEFB900F-B07A-4681-A39A-4BBB40E7BBB6}" type="presOf" srcId="{CFDF753E-29B1-4F15-8347-FB9FE018A363}" destId="{62E9AEA8-C763-4A13-AF6D-E6ECB4BD4DDE}" srcOrd="0" destOrd="0" presId="urn:microsoft.com/office/officeart/2005/8/layout/hList9"/>
    <dgm:cxn modelId="{A0ED9265-8971-4E7A-A529-BBCBCECE587F}" type="presOf" srcId="{42C7C51C-FA0D-4153-80E9-0364BD468107}" destId="{C0F27902-8839-49C7-8695-272473003A7C}" srcOrd="0" destOrd="0" presId="urn:microsoft.com/office/officeart/2005/8/layout/hList9"/>
    <dgm:cxn modelId="{E0869848-15B6-4CBF-AFC2-879A0A0AEDD4}" srcId="{4E8F9EBE-A8FF-4560-99D6-608165855400}" destId="{C9DB6C4B-0FDA-48EE-B7D3-6A8145ACAA22}" srcOrd="3" destOrd="0" parTransId="{2AB146E3-B638-46AA-B2C3-DD70D653BDA7}" sibTransId="{EFD13B81-A659-4487-8E29-1A6F8C1CE1C8}"/>
    <dgm:cxn modelId="{4B707E1F-BE00-473A-8DF6-DECECB18AA94}" type="presOf" srcId="{42C7C51C-FA0D-4153-80E9-0364BD468107}" destId="{357DDB55-2787-4C4D-BADD-163B9E8B841F}" srcOrd="1" destOrd="0" presId="urn:microsoft.com/office/officeart/2005/8/layout/hList9"/>
    <dgm:cxn modelId="{A7A74B85-AD83-4862-A83F-E7CC13207599}" type="presOf" srcId="{C9DB6C4B-0FDA-48EE-B7D3-6A8145ACAA22}" destId="{43AD9F36-18F3-4457-81D6-9E1FD66322CB}" srcOrd="1" destOrd="0" presId="urn:microsoft.com/office/officeart/2005/8/layout/hList9"/>
    <dgm:cxn modelId="{08BC9DED-215E-45B7-B03B-CA6399DB0E79}" type="presOf" srcId="{C28392D7-A9E1-4D61-A032-73E523DDE542}" destId="{0B0D97D2-5BAB-4E12-B0E8-ECD64730634E}" srcOrd="0" destOrd="0" presId="urn:microsoft.com/office/officeart/2005/8/layout/hList9"/>
    <dgm:cxn modelId="{76820282-179F-4FE8-87B8-6D1ECF6D89FA}" type="presOf" srcId="{6636CC2A-FD25-43D8-ACD6-C01D35DF84F8}" destId="{8C4ADB91-7DD1-4D54-A63E-DA6678FE98A5}" srcOrd="0" destOrd="0" presId="urn:microsoft.com/office/officeart/2005/8/layout/hList9"/>
    <dgm:cxn modelId="{54E76ED1-DC38-4D2F-BE28-ABAB45190081}" srcId="{4E8F9EBE-A8FF-4560-99D6-608165855400}" destId="{C28392D7-A9E1-4D61-A032-73E523DDE542}" srcOrd="2" destOrd="0" parTransId="{A890C909-8AF0-4028-B9E3-E2DF356748C8}" sibTransId="{8B451106-E9A1-4947-8D55-6F828FE6CF17}"/>
    <dgm:cxn modelId="{855F770F-7E5C-482D-9D4A-B076AD21D7FE}" type="presOf" srcId="{FBA56420-7815-44DA-B0A0-10B331050531}" destId="{A0AB7CC1-FB83-4698-8B2D-3268A574ABE8}" srcOrd="1" destOrd="0" presId="urn:microsoft.com/office/officeart/2005/8/layout/hList9"/>
    <dgm:cxn modelId="{2E785391-5951-4B3F-874B-3EEB302AD1F2}" type="presOf" srcId="{C28392D7-A9E1-4D61-A032-73E523DDE542}" destId="{9B96622D-7A36-436C-BAD6-0B2F29C7EA47}" srcOrd="1" destOrd="0" presId="urn:microsoft.com/office/officeart/2005/8/layout/hList9"/>
    <dgm:cxn modelId="{028CDC99-8F2B-4967-AEB3-7D4F6522E751}" type="presParOf" srcId="{62E9AEA8-C763-4A13-AF6D-E6ECB4BD4DDE}" destId="{7151DB6C-20B3-4CC1-A133-CA322847AEA7}" srcOrd="0" destOrd="0" presId="urn:microsoft.com/office/officeart/2005/8/layout/hList9"/>
    <dgm:cxn modelId="{C57C0C26-86C1-45D8-BBFF-D63A4E042046}" type="presParOf" srcId="{62E9AEA8-C763-4A13-AF6D-E6ECB4BD4DDE}" destId="{6CBB794E-2263-4CE1-A132-26271CF8CF7E}" srcOrd="1" destOrd="0" presId="urn:microsoft.com/office/officeart/2005/8/layout/hList9"/>
    <dgm:cxn modelId="{363ECB99-F1D8-4FEB-B5A0-3D99B6D21BA8}" type="presParOf" srcId="{6CBB794E-2263-4CE1-A132-26271CF8CF7E}" destId="{B03ACE79-DCDB-4577-84E3-ACFE85EDDA32}" srcOrd="0" destOrd="0" presId="urn:microsoft.com/office/officeart/2005/8/layout/hList9"/>
    <dgm:cxn modelId="{0798D6AF-EA06-4EF5-BE6E-51895D3D678A}" type="presParOf" srcId="{6CBB794E-2263-4CE1-A132-26271CF8CF7E}" destId="{BA1B6967-30AD-461A-9FC8-637B46CD3FF3}" srcOrd="1" destOrd="0" presId="urn:microsoft.com/office/officeart/2005/8/layout/hList9"/>
    <dgm:cxn modelId="{D67CD7B5-B5AE-42BD-87C4-222A6CBAE9F2}" type="presParOf" srcId="{BA1B6967-30AD-461A-9FC8-637B46CD3FF3}" destId="{C0F27902-8839-49C7-8695-272473003A7C}" srcOrd="0" destOrd="0" presId="urn:microsoft.com/office/officeart/2005/8/layout/hList9"/>
    <dgm:cxn modelId="{6A40302E-85B4-4CBF-8167-FF66556E4CF8}" type="presParOf" srcId="{BA1B6967-30AD-461A-9FC8-637B46CD3FF3}" destId="{357DDB55-2787-4C4D-BADD-163B9E8B841F}" srcOrd="1" destOrd="0" presId="urn:microsoft.com/office/officeart/2005/8/layout/hList9"/>
    <dgm:cxn modelId="{12AF25DB-5553-4F8F-BFB0-849D4E4E47F5}" type="presParOf" srcId="{6CBB794E-2263-4CE1-A132-26271CF8CF7E}" destId="{66EC7CBB-FD51-46DB-8BC7-2E9C0279F874}" srcOrd="2" destOrd="0" presId="urn:microsoft.com/office/officeart/2005/8/layout/hList9"/>
    <dgm:cxn modelId="{22FB7F26-482F-4B0D-9593-80146BA12C50}" type="presParOf" srcId="{66EC7CBB-FD51-46DB-8BC7-2E9C0279F874}" destId="{A15E99F6-490B-44A0-A828-C3180A9AB7C3}" srcOrd="0" destOrd="0" presId="urn:microsoft.com/office/officeart/2005/8/layout/hList9"/>
    <dgm:cxn modelId="{25212701-2CE6-4D96-998B-96ABAF3649D6}" type="presParOf" srcId="{66EC7CBB-FD51-46DB-8BC7-2E9C0279F874}" destId="{B3030066-F448-42A2-AA63-62B94994F49E}" srcOrd="1" destOrd="0" presId="urn:microsoft.com/office/officeart/2005/8/layout/hList9"/>
    <dgm:cxn modelId="{91728E24-CF12-48D7-AD2A-5E971A76CF61}" type="presParOf" srcId="{6CBB794E-2263-4CE1-A132-26271CF8CF7E}" destId="{DB05F0EB-38F9-4D45-B17B-54BBDEE67C6F}" srcOrd="3" destOrd="0" presId="urn:microsoft.com/office/officeart/2005/8/layout/hList9"/>
    <dgm:cxn modelId="{1F876ADA-A41D-4DF0-9AA5-A156426CA7EB}" type="presParOf" srcId="{DB05F0EB-38F9-4D45-B17B-54BBDEE67C6F}" destId="{0B0D97D2-5BAB-4E12-B0E8-ECD64730634E}" srcOrd="0" destOrd="0" presId="urn:microsoft.com/office/officeart/2005/8/layout/hList9"/>
    <dgm:cxn modelId="{E4477D06-9615-4F20-AA36-27A8D59E2406}" type="presParOf" srcId="{DB05F0EB-38F9-4D45-B17B-54BBDEE67C6F}" destId="{9B96622D-7A36-436C-BAD6-0B2F29C7EA47}" srcOrd="1" destOrd="0" presId="urn:microsoft.com/office/officeart/2005/8/layout/hList9"/>
    <dgm:cxn modelId="{C0842FCA-5024-4D74-ABF9-11BE7299C27D}" type="presParOf" srcId="{6CBB794E-2263-4CE1-A132-26271CF8CF7E}" destId="{987EBA70-D32D-489B-B446-37A9A814A0B4}" srcOrd="4" destOrd="0" presId="urn:microsoft.com/office/officeart/2005/8/layout/hList9"/>
    <dgm:cxn modelId="{206B315B-DC5D-471F-9E10-D4262B13624C}" type="presParOf" srcId="{987EBA70-D32D-489B-B446-37A9A814A0B4}" destId="{F03CF0B6-9C71-4482-AAF8-BAB34BFA4A71}" srcOrd="0" destOrd="0" presId="urn:microsoft.com/office/officeart/2005/8/layout/hList9"/>
    <dgm:cxn modelId="{D5C8EEF2-4561-4C55-A052-D33070F13A5C}" type="presParOf" srcId="{987EBA70-D32D-489B-B446-37A9A814A0B4}" destId="{43AD9F36-18F3-4457-81D6-9E1FD66322CB}" srcOrd="1" destOrd="0" presId="urn:microsoft.com/office/officeart/2005/8/layout/hList9"/>
    <dgm:cxn modelId="{83297DA2-8228-4993-AE77-67D767123DE3}" type="presParOf" srcId="{62E9AEA8-C763-4A13-AF6D-E6ECB4BD4DDE}" destId="{00BF700E-A7B9-414F-90E3-9A452B62C6F5}" srcOrd="2" destOrd="0" presId="urn:microsoft.com/office/officeart/2005/8/layout/hList9"/>
    <dgm:cxn modelId="{415F6410-9D44-4C51-9D29-8D23CF55EB9B}" type="presParOf" srcId="{62E9AEA8-C763-4A13-AF6D-E6ECB4BD4DDE}" destId="{4AA77661-B808-4F65-9EC2-AB9EBF02851E}" srcOrd="3" destOrd="0" presId="urn:microsoft.com/office/officeart/2005/8/layout/hList9"/>
    <dgm:cxn modelId="{2225FE48-6F5C-4C88-8E76-A88BBB543774}" type="presParOf" srcId="{62E9AEA8-C763-4A13-AF6D-E6ECB4BD4DDE}" destId="{E58F5927-F27C-46D4-B6DB-F64469FCE3C2}" srcOrd="4" destOrd="0" presId="urn:microsoft.com/office/officeart/2005/8/layout/hList9"/>
    <dgm:cxn modelId="{ECE7F20E-32D0-4A68-B9AD-90188A56F213}" type="presParOf" srcId="{62E9AEA8-C763-4A13-AF6D-E6ECB4BD4DDE}" destId="{01C79072-1BB7-48EE-8A7E-C4A41B604EBA}" srcOrd="5" destOrd="0" presId="urn:microsoft.com/office/officeart/2005/8/layout/hList9"/>
    <dgm:cxn modelId="{9FF44F8F-87F6-4563-BA73-38560C9A65F6}" type="presParOf" srcId="{62E9AEA8-C763-4A13-AF6D-E6ECB4BD4DDE}" destId="{0C01D998-01AB-4A18-A9F0-B5D200B7578B}" srcOrd="6" destOrd="0" presId="urn:microsoft.com/office/officeart/2005/8/layout/hList9"/>
    <dgm:cxn modelId="{F6E15A2F-BBBE-439C-BE42-399BFB68EA9A}" type="presParOf" srcId="{0C01D998-01AB-4A18-A9F0-B5D200B7578B}" destId="{0CBED246-41CF-4B6C-8C59-1619EB1034FB}" srcOrd="0" destOrd="0" presId="urn:microsoft.com/office/officeart/2005/8/layout/hList9"/>
    <dgm:cxn modelId="{198689EE-B40E-4661-AD09-08E53501682F}" type="presParOf" srcId="{0C01D998-01AB-4A18-A9F0-B5D200B7578B}" destId="{54A807F8-A705-4EE8-9861-17EE9918066C}" srcOrd="1" destOrd="0" presId="urn:microsoft.com/office/officeart/2005/8/layout/hList9"/>
    <dgm:cxn modelId="{3B5EA09F-6D1A-4542-9258-099C928EF6E4}" type="presParOf" srcId="{54A807F8-A705-4EE8-9861-17EE9918066C}" destId="{8C4ADB91-7DD1-4D54-A63E-DA6678FE98A5}" srcOrd="0" destOrd="0" presId="urn:microsoft.com/office/officeart/2005/8/layout/hList9"/>
    <dgm:cxn modelId="{4F992C8C-C118-4421-AD4F-6B3731991244}" type="presParOf" srcId="{54A807F8-A705-4EE8-9861-17EE9918066C}" destId="{3B112E48-FE1C-43D9-A3AE-2B385C6BA023}" srcOrd="1" destOrd="0" presId="urn:microsoft.com/office/officeart/2005/8/layout/hList9"/>
    <dgm:cxn modelId="{C7A47406-928F-4B52-A157-05575E12EE75}" type="presParOf" srcId="{0C01D998-01AB-4A18-A9F0-B5D200B7578B}" destId="{D2F6C622-00AA-4639-9F27-117D8442FE7E}" srcOrd="2" destOrd="0" presId="urn:microsoft.com/office/officeart/2005/8/layout/hList9"/>
    <dgm:cxn modelId="{845BB56E-3BBD-4513-A117-1EE1A7FDA8B3}" type="presParOf" srcId="{D2F6C622-00AA-4639-9F27-117D8442FE7E}" destId="{FCDB9830-0523-4373-A998-8AF3AFB25DEC}" srcOrd="0" destOrd="0" presId="urn:microsoft.com/office/officeart/2005/8/layout/hList9"/>
    <dgm:cxn modelId="{EB8B1A15-17C7-487A-B7F8-79F29D1F6300}" type="presParOf" srcId="{D2F6C622-00AA-4639-9F27-117D8442FE7E}" destId="{A0AB7CC1-FB83-4698-8B2D-3268A574ABE8}" srcOrd="1" destOrd="0" presId="urn:microsoft.com/office/officeart/2005/8/layout/hList9"/>
    <dgm:cxn modelId="{D0B2FA07-FB90-46DC-ABCD-C3C810B39733}" type="presParOf" srcId="{62E9AEA8-C763-4A13-AF6D-E6ECB4BD4DDE}" destId="{EE6FE42C-EA05-4CBB-922E-7C1D5BA1D77F}" srcOrd="7" destOrd="0" presId="urn:microsoft.com/office/officeart/2005/8/layout/hList9"/>
    <dgm:cxn modelId="{9A88C615-A8BA-45C9-9E9F-FE68A71EE4CF}" type="presParOf" srcId="{62E9AEA8-C763-4A13-AF6D-E6ECB4BD4DDE}" destId="{FF6F1558-75AE-421F-AD58-A795A4984F2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A593124-6997-4F5D-80A2-2CEB83BE6405}" type="doc">
      <dgm:prSet loTypeId="urn:microsoft.com/office/officeart/2005/8/layout/default" loCatId="list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AE3D699-749F-42FA-9B9F-630497851C2F}">
      <dgm:prSet phldrT="[Текст]"/>
      <dgm:spPr/>
      <dgm:t>
        <a:bodyPr/>
        <a:lstStyle/>
        <a:p>
          <a:r>
            <a:rPr lang="ru-RU" dirty="0" smtClean="0"/>
            <a:t>Привычка</a:t>
          </a:r>
          <a:endParaRPr lang="ru-RU" dirty="0"/>
        </a:p>
      </dgm:t>
    </dgm:pt>
    <dgm:pt modelId="{C3A28CC0-0497-4E3D-972D-40C08AA88B9B}" type="parTrans" cxnId="{35D1EC5B-5F49-4624-8DBA-626BA88F2189}">
      <dgm:prSet/>
      <dgm:spPr/>
      <dgm:t>
        <a:bodyPr/>
        <a:lstStyle/>
        <a:p>
          <a:endParaRPr lang="ru-RU"/>
        </a:p>
      </dgm:t>
    </dgm:pt>
    <dgm:pt modelId="{52BB6AE8-F91C-4859-84E9-F6261D6830FE}" type="sibTrans" cxnId="{35D1EC5B-5F49-4624-8DBA-626BA88F2189}">
      <dgm:prSet/>
      <dgm:spPr/>
      <dgm:t>
        <a:bodyPr/>
        <a:lstStyle/>
        <a:p>
          <a:endParaRPr lang="ru-RU"/>
        </a:p>
      </dgm:t>
    </dgm:pt>
    <dgm:pt modelId="{951B2A68-FBA8-47A7-980E-BCC15940218C}">
      <dgm:prSet phldrT="[Текст]"/>
      <dgm:spPr/>
      <dgm:t>
        <a:bodyPr/>
        <a:lstStyle/>
        <a:p>
          <a:r>
            <a:rPr lang="ru-RU" dirty="0" smtClean="0"/>
            <a:t>Иллюзия снижения рисков</a:t>
          </a:r>
          <a:endParaRPr lang="ru-RU" dirty="0"/>
        </a:p>
      </dgm:t>
    </dgm:pt>
    <dgm:pt modelId="{E86D37E4-D2AD-4504-8BB8-545FC582FC3D}" type="parTrans" cxnId="{B3EE8062-01DA-4D5F-815C-464FD3CB836C}">
      <dgm:prSet/>
      <dgm:spPr/>
      <dgm:t>
        <a:bodyPr/>
        <a:lstStyle/>
        <a:p>
          <a:endParaRPr lang="ru-RU"/>
        </a:p>
      </dgm:t>
    </dgm:pt>
    <dgm:pt modelId="{E5AE4EE4-3F56-4138-B5A4-8679164B6B72}" type="sibTrans" cxnId="{B3EE8062-01DA-4D5F-815C-464FD3CB836C}">
      <dgm:prSet/>
      <dgm:spPr/>
      <dgm:t>
        <a:bodyPr/>
        <a:lstStyle/>
        <a:p>
          <a:endParaRPr lang="ru-RU"/>
        </a:p>
      </dgm:t>
    </dgm:pt>
    <dgm:pt modelId="{05AF7059-A1BD-413C-85CE-FBE8865FF4FA}">
      <dgm:prSet phldrT="[Текст]"/>
      <dgm:spPr/>
      <dgm:t>
        <a:bodyPr/>
        <a:lstStyle/>
        <a:p>
          <a:r>
            <a:rPr lang="ru-RU" dirty="0" smtClean="0"/>
            <a:t>Проблемы внедрения</a:t>
          </a:r>
          <a:endParaRPr lang="ru-RU" dirty="0"/>
        </a:p>
      </dgm:t>
    </dgm:pt>
    <dgm:pt modelId="{5DCCCE8D-D780-4A85-AD2B-4C9190E07D7A}" type="parTrans" cxnId="{108DB12B-FE25-4D9C-B8BA-B695E02BE247}">
      <dgm:prSet/>
      <dgm:spPr/>
      <dgm:t>
        <a:bodyPr/>
        <a:lstStyle/>
        <a:p>
          <a:endParaRPr lang="ru-RU"/>
        </a:p>
      </dgm:t>
    </dgm:pt>
    <dgm:pt modelId="{DC2F7D69-F814-4CFA-B6C0-F90F7160DCBD}" type="sibTrans" cxnId="{108DB12B-FE25-4D9C-B8BA-B695E02BE247}">
      <dgm:prSet/>
      <dgm:spPr/>
      <dgm:t>
        <a:bodyPr/>
        <a:lstStyle/>
        <a:p>
          <a:endParaRPr lang="ru-RU"/>
        </a:p>
      </dgm:t>
    </dgm:pt>
    <dgm:pt modelId="{616E7C8E-E776-4F30-BE03-7E57373EE388}" type="pres">
      <dgm:prSet presAssocID="{FA593124-6997-4F5D-80A2-2CEB83BE640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7027C8-E21F-455D-BE4B-80B654F6487E}" type="pres">
      <dgm:prSet presAssocID="{6AE3D699-749F-42FA-9B9F-630497851C2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7E942-97DF-4F38-A45F-B2C2049A271D}" type="pres">
      <dgm:prSet presAssocID="{52BB6AE8-F91C-4859-84E9-F6261D6830FE}" presName="sibTrans" presStyleCnt="0"/>
      <dgm:spPr/>
    </dgm:pt>
    <dgm:pt modelId="{24ED5B38-D2DE-463A-81E5-FEC5424C3CC1}" type="pres">
      <dgm:prSet presAssocID="{951B2A68-FBA8-47A7-980E-BCC15940218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859905-0625-403E-BACB-8B4F19365F7D}" type="pres">
      <dgm:prSet presAssocID="{E5AE4EE4-3F56-4138-B5A4-8679164B6B72}" presName="sibTrans" presStyleCnt="0"/>
      <dgm:spPr/>
    </dgm:pt>
    <dgm:pt modelId="{3BEB1A91-EDA8-49AD-9E3D-7673FEE6AA4F}" type="pres">
      <dgm:prSet presAssocID="{05AF7059-A1BD-413C-85CE-FBE8865FF4F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D1EC5B-5F49-4624-8DBA-626BA88F2189}" srcId="{FA593124-6997-4F5D-80A2-2CEB83BE6405}" destId="{6AE3D699-749F-42FA-9B9F-630497851C2F}" srcOrd="0" destOrd="0" parTransId="{C3A28CC0-0497-4E3D-972D-40C08AA88B9B}" sibTransId="{52BB6AE8-F91C-4859-84E9-F6261D6830FE}"/>
    <dgm:cxn modelId="{1CAAA121-003E-4ABC-B3C2-3854CBA43AA1}" type="presOf" srcId="{05AF7059-A1BD-413C-85CE-FBE8865FF4FA}" destId="{3BEB1A91-EDA8-49AD-9E3D-7673FEE6AA4F}" srcOrd="0" destOrd="0" presId="urn:microsoft.com/office/officeart/2005/8/layout/default"/>
    <dgm:cxn modelId="{2EF166F8-9CB3-46AB-83B5-B81BE6015AE1}" type="presOf" srcId="{6AE3D699-749F-42FA-9B9F-630497851C2F}" destId="{D67027C8-E21F-455D-BE4B-80B654F6487E}" srcOrd="0" destOrd="0" presId="urn:microsoft.com/office/officeart/2005/8/layout/default"/>
    <dgm:cxn modelId="{DE6DD9A8-3FC9-4DD5-B1E0-81C482CB5325}" type="presOf" srcId="{951B2A68-FBA8-47A7-980E-BCC15940218C}" destId="{24ED5B38-D2DE-463A-81E5-FEC5424C3CC1}" srcOrd="0" destOrd="0" presId="urn:microsoft.com/office/officeart/2005/8/layout/default"/>
    <dgm:cxn modelId="{108DB12B-FE25-4D9C-B8BA-B695E02BE247}" srcId="{FA593124-6997-4F5D-80A2-2CEB83BE6405}" destId="{05AF7059-A1BD-413C-85CE-FBE8865FF4FA}" srcOrd="2" destOrd="0" parTransId="{5DCCCE8D-D780-4A85-AD2B-4C9190E07D7A}" sibTransId="{DC2F7D69-F814-4CFA-B6C0-F90F7160DCBD}"/>
    <dgm:cxn modelId="{B3A2E913-7890-47B0-A6F3-3908551FA238}" type="presOf" srcId="{FA593124-6997-4F5D-80A2-2CEB83BE6405}" destId="{616E7C8E-E776-4F30-BE03-7E57373EE388}" srcOrd="0" destOrd="0" presId="urn:microsoft.com/office/officeart/2005/8/layout/default"/>
    <dgm:cxn modelId="{B3EE8062-01DA-4D5F-815C-464FD3CB836C}" srcId="{FA593124-6997-4F5D-80A2-2CEB83BE6405}" destId="{951B2A68-FBA8-47A7-980E-BCC15940218C}" srcOrd="1" destOrd="0" parTransId="{E86D37E4-D2AD-4504-8BB8-545FC582FC3D}" sibTransId="{E5AE4EE4-3F56-4138-B5A4-8679164B6B72}"/>
    <dgm:cxn modelId="{4C360CC2-694C-4893-9EB0-B86B146E26D4}" type="presParOf" srcId="{616E7C8E-E776-4F30-BE03-7E57373EE388}" destId="{D67027C8-E21F-455D-BE4B-80B654F6487E}" srcOrd="0" destOrd="0" presId="urn:microsoft.com/office/officeart/2005/8/layout/default"/>
    <dgm:cxn modelId="{DB33CE47-C692-447F-8449-59FBCC1D9066}" type="presParOf" srcId="{616E7C8E-E776-4F30-BE03-7E57373EE388}" destId="{5567E942-97DF-4F38-A45F-B2C2049A271D}" srcOrd="1" destOrd="0" presId="urn:microsoft.com/office/officeart/2005/8/layout/default"/>
    <dgm:cxn modelId="{F92DBAFC-9476-4515-A3D6-4E2A788AD5BC}" type="presParOf" srcId="{616E7C8E-E776-4F30-BE03-7E57373EE388}" destId="{24ED5B38-D2DE-463A-81E5-FEC5424C3CC1}" srcOrd="2" destOrd="0" presId="urn:microsoft.com/office/officeart/2005/8/layout/default"/>
    <dgm:cxn modelId="{1AA3F4C3-037C-4F86-BBA3-6A3E4DD38391}" type="presParOf" srcId="{616E7C8E-E776-4F30-BE03-7E57373EE388}" destId="{91859905-0625-403E-BACB-8B4F19365F7D}" srcOrd="3" destOrd="0" presId="urn:microsoft.com/office/officeart/2005/8/layout/default"/>
    <dgm:cxn modelId="{B0FE68F1-733D-4DA7-A6D6-C3AFEB199B18}" type="presParOf" srcId="{616E7C8E-E776-4F30-BE03-7E57373EE388}" destId="{3BEB1A91-EDA8-49AD-9E3D-7673FEE6AA4F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A593124-6997-4F5D-80A2-2CEB83BE6405}" type="doc">
      <dgm:prSet loTypeId="urn:microsoft.com/office/officeart/2005/8/layout/defaul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6C57DFE-513F-4C74-8A3D-B312D5F2FC5D}">
      <dgm:prSet custT="1"/>
      <dgm:spPr/>
      <dgm:t>
        <a:bodyPr/>
        <a:lstStyle/>
        <a:p>
          <a:r>
            <a:rPr lang="ru-RU" sz="2400" b="1" dirty="0" smtClean="0"/>
            <a:t>ГОСТ 34.601-90</a:t>
          </a:r>
          <a:endParaRPr lang="ru-RU" sz="2400" dirty="0"/>
        </a:p>
      </dgm:t>
    </dgm:pt>
    <dgm:pt modelId="{931F4715-0C09-459F-887F-5F01DCE57CF4}" type="parTrans" cxnId="{B284B859-89BD-4B1B-9D45-39AA41F96407}">
      <dgm:prSet/>
      <dgm:spPr/>
      <dgm:t>
        <a:bodyPr/>
        <a:lstStyle/>
        <a:p>
          <a:endParaRPr lang="ru-RU" sz="2400"/>
        </a:p>
      </dgm:t>
    </dgm:pt>
    <dgm:pt modelId="{79ACE97E-8EEF-4200-88D5-EA9A40F45C19}" type="sibTrans" cxnId="{B284B859-89BD-4B1B-9D45-39AA41F96407}">
      <dgm:prSet/>
      <dgm:spPr/>
      <dgm:t>
        <a:bodyPr/>
        <a:lstStyle/>
        <a:p>
          <a:endParaRPr lang="ru-RU" sz="2400"/>
        </a:p>
      </dgm:t>
    </dgm:pt>
    <dgm:pt modelId="{3D9119CE-1602-40F5-A816-517BE121A071}">
      <dgm:prSet custT="1"/>
      <dgm:spPr/>
      <dgm:t>
        <a:bodyPr/>
        <a:lstStyle/>
        <a:p>
          <a:r>
            <a:rPr lang="ru-RU" sz="2400" b="1" dirty="0" err="1" smtClean="0"/>
            <a:t>Custom</a:t>
          </a:r>
          <a:r>
            <a:rPr lang="ru-RU" sz="2400" b="1" dirty="0" smtClean="0"/>
            <a:t> </a:t>
          </a:r>
          <a:r>
            <a:rPr lang="ru-RU" sz="2400" b="1" dirty="0" err="1" smtClean="0"/>
            <a:t>Development</a:t>
          </a:r>
          <a:r>
            <a:rPr lang="ru-RU" sz="2400" b="1" dirty="0" smtClean="0"/>
            <a:t> </a:t>
          </a:r>
          <a:r>
            <a:rPr lang="ru-RU" sz="2400" b="1" dirty="0" err="1" smtClean="0"/>
            <a:t>Method</a:t>
          </a:r>
          <a:r>
            <a:rPr lang="ru-RU" sz="2400" dirty="0" smtClean="0"/>
            <a:t> </a:t>
          </a:r>
          <a:endParaRPr lang="ru-RU" sz="2400" dirty="0"/>
        </a:p>
      </dgm:t>
    </dgm:pt>
    <dgm:pt modelId="{9FEBD2A7-4B50-4CB3-A224-DCC806FC574D}" type="parTrans" cxnId="{D8CFBD0C-27B4-4B64-ACAE-AEFFE9A8723A}">
      <dgm:prSet/>
      <dgm:spPr/>
      <dgm:t>
        <a:bodyPr/>
        <a:lstStyle/>
        <a:p>
          <a:endParaRPr lang="ru-RU" sz="2400"/>
        </a:p>
      </dgm:t>
    </dgm:pt>
    <dgm:pt modelId="{589D35E9-9BDD-49F9-A09B-190A252642CF}" type="sibTrans" cxnId="{D8CFBD0C-27B4-4B64-ACAE-AEFFE9A8723A}">
      <dgm:prSet/>
      <dgm:spPr/>
      <dgm:t>
        <a:bodyPr/>
        <a:lstStyle/>
        <a:p>
          <a:endParaRPr lang="ru-RU" sz="2400"/>
        </a:p>
      </dgm:t>
    </dgm:pt>
    <dgm:pt modelId="{8590E5AD-72BA-4CA4-AEB2-1A2A50D3469D}">
      <dgm:prSet custT="1"/>
      <dgm:spPr/>
      <dgm:t>
        <a:bodyPr/>
        <a:lstStyle/>
        <a:p>
          <a:r>
            <a:rPr lang="ru-RU" sz="2400" b="1" dirty="0" err="1" smtClean="0"/>
            <a:t>Rational</a:t>
          </a:r>
          <a:r>
            <a:rPr lang="ru-RU" sz="2400" b="1" dirty="0" smtClean="0"/>
            <a:t> </a:t>
          </a:r>
          <a:r>
            <a:rPr lang="ru-RU" sz="2400" b="1" i="1" dirty="0" err="1" smtClean="0"/>
            <a:t>Unified</a:t>
          </a:r>
          <a:r>
            <a:rPr lang="ru-RU" sz="2400" b="1" dirty="0" smtClean="0"/>
            <a:t> </a:t>
          </a:r>
          <a:r>
            <a:rPr lang="ru-RU" sz="2400" b="1" dirty="0" err="1" smtClean="0"/>
            <a:t>Process</a:t>
          </a:r>
          <a:r>
            <a:rPr lang="ru-RU" sz="2400" b="1" dirty="0" smtClean="0"/>
            <a:t> (</a:t>
          </a:r>
          <a:r>
            <a:rPr lang="ru-RU" sz="2400" b="1" i="1" dirty="0" smtClean="0"/>
            <a:t>RUP</a:t>
          </a:r>
          <a:r>
            <a:rPr lang="ru-RU" sz="2400" b="1" dirty="0" smtClean="0"/>
            <a:t>)</a:t>
          </a:r>
          <a:r>
            <a:rPr lang="ru-RU" sz="2400" dirty="0" smtClean="0"/>
            <a:t> </a:t>
          </a:r>
          <a:endParaRPr lang="ru-RU" sz="2400" dirty="0"/>
        </a:p>
      </dgm:t>
    </dgm:pt>
    <dgm:pt modelId="{069176A5-0AFB-45E3-BED8-B31ACF03596D}" type="parTrans" cxnId="{AC1DEB3F-FCF4-499F-B8D1-5B09C9101F9C}">
      <dgm:prSet/>
      <dgm:spPr/>
      <dgm:t>
        <a:bodyPr/>
        <a:lstStyle/>
        <a:p>
          <a:endParaRPr lang="ru-RU" sz="2400"/>
        </a:p>
      </dgm:t>
    </dgm:pt>
    <dgm:pt modelId="{5ED12A60-EEB4-49F5-9F2A-618B60E7447B}" type="sibTrans" cxnId="{AC1DEB3F-FCF4-499F-B8D1-5B09C9101F9C}">
      <dgm:prSet/>
      <dgm:spPr/>
      <dgm:t>
        <a:bodyPr/>
        <a:lstStyle/>
        <a:p>
          <a:endParaRPr lang="ru-RU" sz="2400"/>
        </a:p>
      </dgm:t>
    </dgm:pt>
    <dgm:pt modelId="{AC95880A-B172-4353-A4DF-83297B702896}">
      <dgm:prSet custT="1"/>
      <dgm:spPr/>
      <dgm:t>
        <a:bodyPr/>
        <a:lstStyle/>
        <a:p>
          <a:r>
            <a:rPr lang="ru-RU" sz="2400" b="1" i="1" dirty="0" err="1" smtClean="0"/>
            <a:t>Microsoft</a:t>
          </a:r>
          <a:r>
            <a:rPr lang="ru-RU" sz="2400" b="1" i="1" dirty="0" smtClean="0"/>
            <a:t> </a:t>
          </a:r>
          <a:r>
            <a:rPr lang="ru-RU" sz="2400" b="1" i="1" dirty="0" err="1" smtClean="0"/>
            <a:t>Solution</a:t>
          </a:r>
          <a:r>
            <a:rPr lang="ru-RU" sz="2400" b="1" i="1" dirty="0" smtClean="0"/>
            <a:t> </a:t>
          </a:r>
          <a:r>
            <a:rPr lang="ru-RU" sz="2400" b="1" i="1" dirty="0" err="1" smtClean="0"/>
            <a:t>Framework</a:t>
          </a:r>
          <a:r>
            <a:rPr lang="ru-RU" sz="2400" b="1" dirty="0" smtClean="0"/>
            <a:t> (</a:t>
          </a:r>
          <a:r>
            <a:rPr lang="ru-RU" sz="2400" b="1" i="1" dirty="0" smtClean="0"/>
            <a:t>MSF</a:t>
          </a:r>
          <a:r>
            <a:rPr lang="ru-RU" sz="2400" b="1" dirty="0" smtClean="0"/>
            <a:t>)</a:t>
          </a:r>
          <a:r>
            <a:rPr lang="ru-RU" sz="2400" dirty="0" smtClean="0"/>
            <a:t> </a:t>
          </a:r>
          <a:endParaRPr lang="ru-RU" sz="2400" dirty="0"/>
        </a:p>
      </dgm:t>
    </dgm:pt>
    <dgm:pt modelId="{C1C19AC4-1758-46B5-8F1F-D47E6C073576}" type="parTrans" cxnId="{1D7B8CB7-B886-4BCD-A6AE-677824ED2593}">
      <dgm:prSet/>
      <dgm:spPr/>
      <dgm:t>
        <a:bodyPr/>
        <a:lstStyle/>
        <a:p>
          <a:endParaRPr lang="ru-RU" sz="2400"/>
        </a:p>
      </dgm:t>
    </dgm:pt>
    <dgm:pt modelId="{18241B28-D5AA-4CBF-855F-CD37DA1123E2}" type="sibTrans" cxnId="{1D7B8CB7-B886-4BCD-A6AE-677824ED2593}">
      <dgm:prSet/>
      <dgm:spPr/>
      <dgm:t>
        <a:bodyPr/>
        <a:lstStyle/>
        <a:p>
          <a:endParaRPr lang="ru-RU" sz="2400"/>
        </a:p>
      </dgm:t>
    </dgm:pt>
    <dgm:pt modelId="{4FA573E0-F099-4DB3-A684-1D38BD4529D8}">
      <dgm:prSet custT="1"/>
      <dgm:spPr/>
      <dgm:t>
        <a:bodyPr/>
        <a:lstStyle/>
        <a:p>
          <a:r>
            <a:rPr lang="ru-RU" sz="2400" b="1" dirty="0" err="1" smtClean="0"/>
            <a:t>Extreme</a:t>
          </a:r>
          <a:r>
            <a:rPr lang="ru-RU" sz="2400" b="1" dirty="0" smtClean="0"/>
            <a:t> </a:t>
          </a:r>
          <a:r>
            <a:rPr lang="ru-RU" sz="2400" b="1" dirty="0" err="1" smtClean="0"/>
            <a:t>Programming</a:t>
          </a:r>
          <a:r>
            <a:rPr lang="ru-RU" sz="2400" b="1" dirty="0" smtClean="0"/>
            <a:t> (</a:t>
          </a:r>
          <a:r>
            <a:rPr lang="ru-RU" sz="2400" b="1" smtClean="0"/>
            <a:t>XP)</a:t>
          </a:r>
          <a:endParaRPr lang="ru-RU" sz="2400" dirty="0"/>
        </a:p>
      </dgm:t>
    </dgm:pt>
    <dgm:pt modelId="{93C9FD71-B543-4E64-92D4-1612E89ADFCA}" type="parTrans" cxnId="{C00F4A9B-0B13-40A1-B0DD-4B71B87BB70C}">
      <dgm:prSet/>
      <dgm:spPr/>
      <dgm:t>
        <a:bodyPr/>
        <a:lstStyle/>
        <a:p>
          <a:endParaRPr lang="ru-RU" sz="2400"/>
        </a:p>
      </dgm:t>
    </dgm:pt>
    <dgm:pt modelId="{A48956AC-490C-4917-959A-027D0E566C36}" type="sibTrans" cxnId="{C00F4A9B-0B13-40A1-B0DD-4B71B87BB70C}">
      <dgm:prSet/>
      <dgm:spPr/>
      <dgm:t>
        <a:bodyPr/>
        <a:lstStyle/>
        <a:p>
          <a:endParaRPr lang="ru-RU" sz="2400"/>
        </a:p>
      </dgm:t>
    </dgm:pt>
    <dgm:pt modelId="{676D7588-2E73-4BF8-BB5A-1BCFAD3660CA}">
      <dgm:prSet custT="1"/>
      <dgm:spPr/>
      <dgm:t>
        <a:bodyPr/>
        <a:lstStyle/>
        <a:p>
          <a:r>
            <a:rPr lang="ru-RU" sz="2400" b="1" smtClean="0"/>
            <a:t>ISO/</a:t>
          </a:r>
          <a:r>
            <a:rPr lang="ru-RU" sz="2400" b="1" i="1" smtClean="0"/>
            <a:t>IEC</a:t>
          </a:r>
          <a:r>
            <a:rPr lang="ru-RU" sz="2400" b="1" smtClean="0"/>
            <a:t> 15288 </a:t>
          </a:r>
          <a:endParaRPr lang="ru-RU" sz="2400" dirty="0"/>
        </a:p>
      </dgm:t>
    </dgm:pt>
    <dgm:pt modelId="{6215BF6E-4D10-4282-B35E-157D050A3D0D}" type="parTrans" cxnId="{5A975D71-ADC6-4450-8639-95C90F38F394}">
      <dgm:prSet/>
      <dgm:spPr/>
      <dgm:t>
        <a:bodyPr/>
        <a:lstStyle/>
        <a:p>
          <a:endParaRPr lang="ru-RU" sz="2400"/>
        </a:p>
      </dgm:t>
    </dgm:pt>
    <dgm:pt modelId="{0F17B190-994E-4460-AF84-AE99C1200D4A}" type="sibTrans" cxnId="{5A975D71-ADC6-4450-8639-95C90F38F394}">
      <dgm:prSet/>
      <dgm:spPr/>
      <dgm:t>
        <a:bodyPr/>
        <a:lstStyle/>
        <a:p>
          <a:endParaRPr lang="ru-RU" sz="2400"/>
        </a:p>
      </dgm:t>
    </dgm:pt>
    <dgm:pt modelId="{616E7C8E-E776-4F30-BE03-7E57373EE388}" type="pres">
      <dgm:prSet presAssocID="{FA593124-6997-4F5D-80A2-2CEB83BE640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DCB7DF-AE43-4964-BAFD-7FD8B4B83218}" type="pres">
      <dgm:prSet presAssocID="{A6C57DFE-513F-4C74-8A3D-B312D5F2FC5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1B6C2D-54DB-4455-9992-E174A61AA432}" type="pres">
      <dgm:prSet presAssocID="{79ACE97E-8EEF-4200-88D5-EA9A40F45C19}" presName="sibTrans" presStyleCnt="0"/>
      <dgm:spPr/>
    </dgm:pt>
    <dgm:pt modelId="{DED9A890-6B9C-463C-94A5-84424AE943C2}" type="pres">
      <dgm:prSet presAssocID="{3D9119CE-1602-40F5-A816-517BE121A07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54AF6-9A73-4C8B-A83D-EA9EC0C1F8BF}" type="pres">
      <dgm:prSet presAssocID="{589D35E9-9BDD-49F9-A09B-190A252642CF}" presName="sibTrans" presStyleCnt="0"/>
      <dgm:spPr/>
    </dgm:pt>
    <dgm:pt modelId="{0B6BE125-EC8B-472D-880C-84153B867E12}" type="pres">
      <dgm:prSet presAssocID="{8590E5AD-72BA-4CA4-AEB2-1A2A50D3469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DFF80-201C-4636-B30E-4410130190C9}" type="pres">
      <dgm:prSet presAssocID="{5ED12A60-EEB4-49F5-9F2A-618B60E7447B}" presName="sibTrans" presStyleCnt="0"/>
      <dgm:spPr/>
    </dgm:pt>
    <dgm:pt modelId="{7AE4BFB1-1597-4CC4-975F-20611641DD79}" type="pres">
      <dgm:prSet presAssocID="{AC95880A-B172-4353-A4DF-83297B70289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93637F-297C-4089-B393-4CEF1F3BFA61}" type="pres">
      <dgm:prSet presAssocID="{18241B28-D5AA-4CBF-855F-CD37DA1123E2}" presName="sibTrans" presStyleCnt="0"/>
      <dgm:spPr/>
    </dgm:pt>
    <dgm:pt modelId="{596CC1DA-F193-4E34-ADC2-62D3A7051F9D}" type="pres">
      <dgm:prSet presAssocID="{4FA573E0-F099-4DB3-A684-1D38BD4529D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53478-900D-424B-B94A-D7429D557221}" type="pres">
      <dgm:prSet presAssocID="{A48956AC-490C-4917-959A-027D0E566C36}" presName="sibTrans" presStyleCnt="0"/>
      <dgm:spPr/>
    </dgm:pt>
    <dgm:pt modelId="{6320EF63-D2E0-4BF4-8B9C-850F9EC1C872}" type="pres">
      <dgm:prSet presAssocID="{676D7588-2E73-4BF8-BB5A-1BCFAD3660C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20B1E8-EF7D-40DE-9106-85C33E3BEFAC}" type="presOf" srcId="{676D7588-2E73-4BF8-BB5A-1BCFAD3660CA}" destId="{6320EF63-D2E0-4BF4-8B9C-850F9EC1C872}" srcOrd="0" destOrd="0" presId="urn:microsoft.com/office/officeart/2005/8/layout/default"/>
    <dgm:cxn modelId="{CBC0239A-9FF7-4409-92E5-B49AC18DACF2}" type="presOf" srcId="{8590E5AD-72BA-4CA4-AEB2-1A2A50D3469D}" destId="{0B6BE125-EC8B-472D-880C-84153B867E12}" srcOrd="0" destOrd="0" presId="urn:microsoft.com/office/officeart/2005/8/layout/default"/>
    <dgm:cxn modelId="{67C81D58-91F0-4ED7-AB20-F3ACB8A8AD7D}" type="presOf" srcId="{A6C57DFE-513F-4C74-8A3D-B312D5F2FC5D}" destId="{2BDCB7DF-AE43-4964-BAFD-7FD8B4B83218}" srcOrd="0" destOrd="0" presId="urn:microsoft.com/office/officeart/2005/8/layout/default"/>
    <dgm:cxn modelId="{EE122B4E-70EF-41C6-AD96-FE58CD3D9DE0}" type="presOf" srcId="{4FA573E0-F099-4DB3-A684-1D38BD4529D8}" destId="{596CC1DA-F193-4E34-ADC2-62D3A7051F9D}" srcOrd="0" destOrd="0" presId="urn:microsoft.com/office/officeart/2005/8/layout/default"/>
    <dgm:cxn modelId="{AC1DEB3F-FCF4-499F-B8D1-5B09C9101F9C}" srcId="{FA593124-6997-4F5D-80A2-2CEB83BE6405}" destId="{8590E5AD-72BA-4CA4-AEB2-1A2A50D3469D}" srcOrd="2" destOrd="0" parTransId="{069176A5-0AFB-45E3-BED8-B31ACF03596D}" sibTransId="{5ED12A60-EEB4-49F5-9F2A-618B60E7447B}"/>
    <dgm:cxn modelId="{D8CFBD0C-27B4-4B64-ACAE-AEFFE9A8723A}" srcId="{FA593124-6997-4F5D-80A2-2CEB83BE6405}" destId="{3D9119CE-1602-40F5-A816-517BE121A071}" srcOrd="1" destOrd="0" parTransId="{9FEBD2A7-4B50-4CB3-A224-DCC806FC574D}" sibTransId="{589D35E9-9BDD-49F9-A09B-190A252642CF}"/>
    <dgm:cxn modelId="{5A975D71-ADC6-4450-8639-95C90F38F394}" srcId="{FA593124-6997-4F5D-80A2-2CEB83BE6405}" destId="{676D7588-2E73-4BF8-BB5A-1BCFAD3660CA}" srcOrd="5" destOrd="0" parTransId="{6215BF6E-4D10-4282-B35E-157D050A3D0D}" sibTransId="{0F17B190-994E-4460-AF84-AE99C1200D4A}"/>
    <dgm:cxn modelId="{B284B859-89BD-4B1B-9D45-39AA41F96407}" srcId="{FA593124-6997-4F5D-80A2-2CEB83BE6405}" destId="{A6C57DFE-513F-4C74-8A3D-B312D5F2FC5D}" srcOrd="0" destOrd="0" parTransId="{931F4715-0C09-459F-887F-5F01DCE57CF4}" sibTransId="{79ACE97E-8EEF-4200-88D5-EA9A40F45C19}"/>
    <dgm:cxn modelId="{1D7B8CB7-B886-4BCD-A6AE-677824ED2593}" srcId="{FA593124-6997-4F5D-80A2-2CEB83BE6405}" destId="{AC95880A-B172-4353-A4DF-83297B702896}" srcOrd="3" destOrd="0" parTransId="{C1C19AC4-1758-46B5-8F1F-D47E6C073576}" sibTransId="{18241B28-D5AA-4CBF-855F-CD37DA1123E2}"/>
    <dgm:cxn modelId="{C00F4A9B-0B13-40A1-B0DD-4B71B87BB70C}" srcId="{FA593124-6997-4F5D-80A2-2CEB83BE6405}" destId="{4FA573E0-F099-4DB3-A684-1D38BD4529D8}" srcOrd="4" destOrd="0" parTransId="{93C9FD71-B543-4E64-92D4-1612E89ADFCA}" sibTransId="{A48956AC-490C-4917-959A-027D0E566C36}"/>
    <dgm:cxn modelId="{910BDB84-9BA0-4E8E-A510-5B128F850283}" type="presOf" srcId="{FA593124-6997-4F5D-80A2-2CEB83BE6405}" destId="{616E7C8E-E776-4F30-BE03-7E57373EE388}" srcOrd="0" destOrd="0" presId="urn:microsoft.com/office/officeart/2005/8/layout/default"/>
    <dgm:cxn modelId="{12BAFB1C-E9C3-4515-A754-66E31B2B03F6}" type="presOf" srcId="{3D9119CE-1602-40F5-A816-517BE121A071}" destId="{DED9A890-6B9C-463C-94A5-84424AE943C2}" srcOrd="0" destOrd="0" presId="urn:microsoft.com/office/officeart/2005/8/layout/default"/>
    <dgm:cxn modelId="{B7C243D9-42A9-4EE0-9A28-CD4C86A58B2B}" type="presOf" srcId="{AC95880A-B172-4353-A4DF-83297B702896}" destId="{7AE4BFB1-1597-4CC4-975F-20611641DD79}" srcOrd="0" destOrd="0" presId="urn:microsoft.com/office/officeart/2005/8/layout/default"/>
    <dgm:cxn modelId="{27AF1A42-687B-4255-9F5F-4AE96AD08838}" type="presParOf" srcId="{616E7C8E-E776-4F30-BE03-7E57373EE388}" destId="{2BDCB7DF-AE43-4964-BAFD-7FD8B4B83218}" srcOrd="0" destOrd="0" presId="urn:microsoft.com/office/officeart/2005/8/layout/default"/>
    <dgm:cxn modelId="{3FE6475C-44E2-4346-A51E-DEC037EE3D75}" type="presParOf" srcId="{616E7C8E-E776-4F30-BE03-7E57373EE388}" destId="{771B6C2D-54DB-4455-9992-E174A61AA432}" srcOrd="1" destOrd="0" presId="urn:microsoft.com/office/officeart/2005/8/layout/default"/>
    <dgm:cxn modelId="{3B331753-9BF7-4A1F-8BCB-359F929E47E6}" type="presParOf" srcId="{616E7C8E-E776-4F30-BE03-7E57373EE388}" destId="{DED9A890-6B9C-463C-94A5-84424AE943C2}" srcOrd="2" destOrd="0" presId="urn:microsoft.com/office/officeart/2005/8/layout/default"/>
    <dgm:cxn modelId="{83AEB7ED-769B-42C1-907E-699B05B31D93}" type="presParOf" srcId="{616E7C8E-E776-4F30-BE03-7E57373EE388}" destId="{DB154AF6-9A73-4C8B-A83D-EA9EC0C1F8BF}" srcOrd="3" destOrd="0" presId="urn:microsoft.com/office/officeart/2005/8/layout/default"/>
    <dgm:cxn modelId="{F3893478-9D8F-446A-8D24-73AB58FFD9D4}" type="presParOf" srcId="{616E7C8E-E776-4F30-BE03-7E57373EE388}" destId="{0B6BE125-EC8B-472D-880C-84153B867E12}" srcOrd="4" destOrd="0" presId="urn:microsoft.com/office/officeart/2005/8/layout/default"/>
    <dgm:cxn modelId="{E9711C23-0183-4CC2-B2EE-0CCCFCBCB301}" type="presParOf" srcId="{616E7C8E-E776-4F30-BE03-7E57373EE388}" destId="{B95DFF80-201C-4636-B30E-4410130190C9}" srcOrd="5" destOrd="0" presId="urn:microsoft.com/office/officeart/2005/8/layout/default"/>
    <dgm:cxn modelId="{3A0FDCB5-01F8-4137-ADA6-4C0A31800D7A}" type="presParOf" srcId="{616E7C8E-E776-4F30-BE03-7E57373EE388}" destId="{7AE4BFB1-1597-4CC4-975F-20611641DD79}" srcOrd="6" destOrd="0" presId="urn:microsoft.com/office/officeart/2005/8/layout/default"/>
    <dgm:cxn modelId="{49698AD5-5E72-420C-BA49-1E4DFDDE8544}" type="presParOf" srcId="{616E7C8E-E776-4F30-BE03-7E57373EE388}" destId="{A893637F-297C-4089-B393-4CEF1F3BFA61}" srcOrd="7" destOrd="0" presId="urn:microsoft.com/office/officeart/2005/8/layout/default"/>
    <dgm:cxn modelId="{4CD4B017-9845-442B-B3B6-27750D66B954}" type="presParOf" srcId="{616E7C8E-E776-4F30-BE03-7E57373EE388}" destId="{596CC1DA-F193-4E34-ADC2-62D3A7051F9D}" srcOrd="8" destOrd="0" presId="urn:microsoft.com/office/officeart/2005/8/layout/default"/>
    <dgm:cxn modelId="{3E145733-29BE-4DE7-A49E-BD66668978EA}" type="presParOf" srcId="{616E7C8E-E776-4F30-BE03-7E57373EE388}" destId="{3A753478-900D-424B-B94A-D7429D557221}" srcOrd="9" destOrd="0" presId="urn:microsoft.com/office/officeart/2005/8/layout/default"/>
    <dgm:cxn modelId="{35DF62F6-EC4A-48CF-9079-F37027DDC500}" type="presParOf" srcId="{616E7C8E-E776-4F30-BE03-7E57373EE388}" destId="{6320EF63-D2E0-4BF4-8B9C-850F9EC1C872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2E3B1B6-E2F5-409C-9DDA-78AEE3DE2E49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5927C9F-64E3-48D8-9008-DCACD7FF0E2C}">
      <dgm:prSet phldrT="[Текст]" custT="1"/>
      <dgm:spPr/>
      <dgm:t>
        <a:bodyPr/>
        <a:lstStyle/>
        <a:p>
          <a:r>
            <a:rPr lang="ru-RU" sz="1400" smtClean="0"/>
            <a:t>Основные процессы: </a:t>
          </a:r>
          <a:endParaRPr lang="ru-RU" sz="1400"/>
        </a:p>
      </dgm:t>
    </dgm:pt>
    <dgm:pt modelId="{5B44B565-DB9B-43E9-8BF7-E0D5E54481DA}" type="parTrans" cxnId="{AD4469BD-E7AA-4460-9363-30656698DEEF}">
      <dgm:prSet/>
      <dgm:spPr/>
      <dgm:t>
        <a:bodyPr/>
        <a:lstStyle/>
        <a:p>
          <a:endParaRPr lang="ru-RU" sz="2000"/>
        </a:p>
      </dgm:t>
    </dgm:pt>
    <dgm:pt modelId="{1A8C072C-A505-42DC-8594-17A3D74AF031}" type="sibTrans" cxnId="{AD4469BD-E7AA-4460-9363-30656698DEEF}">
      <dgm:prSet/>
      <dgm:spPr/>
      <dgm:t>
        <a:bodyPr/>
        <a:lstStyle/>
        <a:p>
          <a:endParaRPr lang="ru-RU" sz="2000"/>
        </a:p>
      </dgm:t>
    </dgm:pt>
    <dgm:pt modelId="{EE011386-F5F8-4B79-873A-4FD35AC779CB}">
      <dgm:prSet custT="1"/>
      <dgm:spPr/>
      <dgm:t>
        <a:bodyPr/>
        <a:lstStyle/>
        <a:p>
          <a:r>
            <a:rPr lang="ru-RU" sz="1400" smtClean="0">
              <a:solidFill>
                <a:schemeClr val="accent3">
                  <a:lumMod val="50000"/>
                </a:schemeClr>
              </a:solidFill>
            </a:rPr>
            <a:t>приобретение;</a:t>
          </a:r>
          <a:endParaRPr lang="ru-RU" sz="1400">
            <a:solidFill>
              <a:schemeClr val="accent3">
                <a:lumMod val="50000"/>
              </a:schemeClr>
            </a:solidFill>
          </a:endParaRPr>
        </a:p>
      </dgm:t>
    </dgm:pt>
    <dgm:pt modelId="{501ED066-3FBA-45A2-94B0-1957E5EF9A99}" type="parTrans" cxnId="{7402922C-93FC-4DC8-8ECF-6C0AC5BD0B0D}">
      <dgm:prSet/>
      <dgm:spPr/>
      <dgm:t>
        <a:bodyPr/>
        <a:lstStyle/>
        <a:p>
          <a:endParaRPr lang="ru-RU" sz="2000"/>
        </a:p>
      </dgm:t>
    </dgm:pt>
    <dgm:pt modelId="{EACE88F2-E548-4053-9A64-0B85E5FD0F6A}" type="sibTrans" cxnId="{7402922C-93FC-4DC8-8ECF-6C0AC5BD0B0D}">
      <dgm:prSet/>
      <dgm:spPr/>
      <dgm:t>
        <a:bodyPr/>
        <a:lstStyle/>
        <a:p>
          <a:endParaRPr lang="ru-RU" sz="2000"/>
        </a:p>
      </dgm:t>
    </dgm:pt>
    <dgm:pt modelId="{3AD1A52E-01BC-4602-B2BD-925ED46D9CF6}">
      <dgm:prSet custT="1"/>
      <dgm:spPr/>
      <dgm:t>
        <a:bodyPr/>
        <a:lstStyle/>
        <a:p>
          <a:r>
            <a:rPr lang="ru-RU" sz="1400" smtClean="0">
              <a:solidFill>
                <a:schemeClr val="accent3">
                  <a:lumMod val="50000"/>
                </a:schemeClr>
              </a:solidFill>
            </a:rPr>
            <a:t>поставка;</a:t>
          </a:r>
          <a:endParaRPr lang="ru-RU" sz="1400">
            <a:solidFill>
              <a:schemeClr val="accent3">
                <a:lumMod val="50000"/>
              </a:schemeClr>
            </a:solidFill>
          </a:endParaRPr>
        </a:p>
      </dgm:t>
    </dgm:pt>
    <dgm:pt modelId="{E70691D6-16E0-4D28-A6C5-61040D7DABD5}" type="parTrans" cxnId="{1C82A015-69CF-4E62-B5AA-D8E1858128E0}">
      <dgm:prSet/>
      <dgm:spPr/>
      <dgm:t>
        <a:bodyPr/>
        <a:lstStyle/>
        <a:p>
          <a:endParaRPr lang="ru-RU" sz="2000"/>
        </a:p>
      </dgm:t>
    </dgm:pt>
    <dgm:pt modelId="{91E2BCF8-2B4E-4FA0-A777-D71C771FF830}" type="sibTrans" cxnId="{1C82A015-69CF-4E62-B5AA-D8E1858128E0}">
      <dgm:prSet/>
      <dgm:spPr/>
      <dgm:t>
        <a:bodyPr/>
        <a:lstStyle/>
        <a:p>
          <a:endParaRPr lang="ru-RU" sz="2000"/>
        </a:p>
      </dgm:t>
    </dgm:pt>
    <dgm:pt modelId="{F10D7420-C377-4824-870B-5440FF0D1093}">
      <dgm:prSet custT="1"/>
      <dgm:spPr/>
      <dgm:t>
        <a:bodyPr/>
        <a:lstStyle/>
        <a:p>
          <a:r>
            <a:rPr lang="ru-RU" sz="1400" smtClean="0">
              <a:solidFill>
                <a:schemeClr val="accent3">
                  <a:lumMod val="50000"/>
                </a:schemeClr>
              </a:solidFill>
            </a:rPr>
            <a:t>разработка;</a:t>
          </a:r>
          <a:endParaRPr lang="ru-RU" sz="1400">
            <a:solidFill>
              <a:schemeClr val="accent3">
                <a:lumMod val="50000"/>
              </a:schemeClr>
            </a:solidFill>
          </a:endParaRPr>
        </a:p>
      </dgm:t>
    </dgm:pt>
    <dgm:pt modelId="{44B9716E-2C5B-4758-BB03-3F3515173923}" type="parTrans" cxnId="{A4461200-4B27-47AA-A783-44CB32BA00D9}">
      <dgm:prSet/>
      <dgm:spPr/>
      <dgm:t>
        <a:bodyPr/>
        <a:lstStyle/>
        <a:p>
          <a:endParaRPr lang="ru-RU" sz="2000"/>
        </a:p>
      </dgm:t>
    </dgm:pt>
    <dgm:pt modelId="{99BB2D9E-738B-48EC-8ADC-1225A11A7FD4}" type="sibTrans" cxnId="{A4461200-4B27-47AA-A783-44CB32BA00D9}">
      <dgm:prSet/>
      <dgm:spPr/>
      <dgm:t>
        <a:bodyPr/>
        <a:lstStyle/>
        <a:p>
          <a:endParaRPr lang="ru-RU" sz="2000"/>
        </a:p>
      </dgm:t>
    </dgm:pt>
    <dgm:pt modelId="{123433AF-6255-4F9D-B1D8-EE92A6D77494}">
      <dgm:prSet custT="1"/>
      <dgm:spPr/>
      <dgm:t>
        <a:bodyPr/>
        <a:lstStyle/>
        <a:p>
          <a:r>
            <a:rPr lang="ru-RU" sz="1400" dirty="0" smtClean="0">
              <a:solidFill>
                <a:schemeClr val="accent3">
                  <a:lumMod val="50000"/>
                </a:schemeClr>
              </a:solidFill>
            </a:rPr>
            <a:t>эксплуатация;</a:t>
          </a:r>
          <a:endParaRPr lang="ru-RU" sz="1400" dirty="0">
            <a:solidFill>
              <a:schemeClr val="accent3">
                <a:lumMod val="50000"/>
              </a:schemeClr>
            </a:solidFill>
          </a:endParaRPr>
        </a:p>
      </dgm:t>
    </dgm:pt>
    <dgm:pt modelId="{6D5FB917-CC4A-4678-818D-34114D5E1ACC}" type="parTrans" cxnId="{F6672599-8809-4FB7-BA2B-3197FFF8D11B}">
      <dgm:prSet/>
      <dgm:spPr/>
      <dgm:t>
        <a:bodyPr/>
        <a:lstStyle/>
        <a:p>
          <a:endParaRPr lang="ru-RU" sz="2000"/>
        </a:p>
      </dgm:t>
    </dgm:pt>
    <dgm:pt modelId="{C34415D8-4330-409D-9706-C11171D576BA}" type="sibTrans" cxnId="{F6672599-8809-4FB7-BA2B-3197FFF8D11B}">
      <dgm:prSet/>
      <dgm:spPr/>
      <dgm:t>
        <a:bodyPr/>
        <a:lstStyle/>
        <a:p>
          <a:endParaRPr lang="ru-RU" sz="2000"/>
        </a:p>
      </dgm:t>
    </dgm:pt>
    <dgm:pt modelId="{BEC0C080-4F51-47AE-9F46-A750C1320C85}">
      <dgm:prSet custT="1"/>
      <dgm:spPr/>
      <dgm:t>
        <a:bodyPr/>
        <a:lstStyle/>
        <a:p>
          <a:r>
            <a:rPr lang="ru-RU" sz="1400" dirty="0" smtClean="0">
              <a:solidFill>
                <a:schemeClr val="accent3">
                  <a:lumMod val="50000"/>
                </a:schemeClr>
              </a:solidFill>
            </a:rPr>
            <a:t>сопровождение.</a:t>
          </a:r>
          <a:endParaRPr lang="ru-RU" sz="1400" dirty="0">
            <a:solidFill>
              <a:schemeClr val="accent3">
                <a:lumMod val="50000"/>
              </a:schemeClr>
            </a:solidFill>
          </a:endParaRPr>
        </a:p>
      </dgm:t>
    </dgm:pt>
    <dgm:pt modelId="{B897D700-90D2-450C-AE4F-9558537F997C}" type="parTrans" cxnId="{AE7B2573-F64A-453F-A7A0-63F191FF1E73}">
      <dgm:prSet/>
      <dgm:spPr/>
      <dgm:t>
        <a:bodyPr/>
        <a:lstStyle/>
        <a:p>
          <a:endParaRPr lang="ru-RU" sz="2000"/>
        </a:p>
      </dgm:t>
    </dgm:pt>
    <dgm:pt modelId="{50CA9E60-82B7-4639-BE99-5215131C55B8}" type="sibTrans" cxnId="{AE7B2573-F64A-453F-A7A0-63F191FF1E73}">
      <dgm:prSet/>
      <dgm:spPr/>
      <dgm:t>
        <a:bodyPr/>
        <a:lstStyle/>
        <a:p>
          <a:endParaRPr lang="ru-RU" sz="2000"/>
        </a:p>
      </dgm:t>
    </dgm:pt>
    <dgm:pt modelId="{9987EEC5-942D-491C-94CC-BCACD9214F0F}">
      <dgm:prSet custT="1"/>
      <dgm:spPr/>
      <dgm:t>
        <a:bodyPr/>
        <a:lstStyle/>
        <a:p>
          <a:r>
            <a:rPr lang="ru-RU" sz="1400" smtClean="0"/>
            <a:t>Вспомогательные процессы: </a:t>
          </a:r>
          <a:endParaRPr lang="ru-RU" sz="1400"/>
        </a:p>
      </dgm:t>
    </dgm:pt>
    <dgm:pt modelId="{D246F569-F577-422D-B848-A032FABF3E8F}" type="parTrans" cxnId="{B2B4DC14-2259-4E67-AC99-158D5029895E}">
      <dgm:prSet/>
      <dgm:spPr/>
      <dgm:t>
        <a:bodyPr/>
        <a:lstStyle/>
        <a:p>
          <a:endParaRPr lang="ru-RU" sz="2000"/>
        </a:p>
      </dgm:t>
    </dgm:pt>
    <dgm:pt modelId="{9B56EA68-2D4E-4EF1-A724-F23867918609}" type="sibTrans" cxnId="{B2B4DC14-2259-4E67-AC99-158D5029895E}">
      <dgm:prSet/>
      <dgm:spPr/>
      <dgm:t>
        <a:bodyPr/>
        <a:lstStyle/>
        <a:p>
          <a:endParaRPr lang="ru-RU" sz="2000"/>
        </a:p>
      </dgm:t>
    </dgm:pt>
    <dgm:pt modelId="{0148BDD1-ACBB-40D7-925A-C67A2D80570E}">
      <dgm:prSet custT="1"/>
      <dgm:spPr/>
      <dgm:t>
        <a:bodyPr/>
        <a:lstStyle/>
        <a:p>
          <a:r>
            <a:rPr lang="ru-RU" sz="1400" smtClean="0">
              <a:solidFill>
                <a:schemeClr val="accent3">
                  <a:lumMod val="50000"/>
                </a:schemeClr>
              </a:solidFill>
            </a:rPr>
            <a:t>документирование;</a:t>
          </a:r>
          <a:endParaRPr lang="ru-RU" sz="1400">
            <a:solidFill>
              <a:schemeClr val="accent3">
                <a:lumMod val="50000"/>
              </a:schemeClr>
            </a:solidFill>
          </a:endParaRPr>
        </a:p>
      </dgm:t>
    </dgm:pt>
    <dgm:pt modelId="{78B8B31B-F598-4811-8416-C20C804D82E5}" type="parTrans" cxnId="{E581D35D-6C51-4354-8093-4253F66B00C1}">
      <dgm:prSet/>
      <dgm:spPr/>
      <dgm:t>
        <a:bodyPr/>
        <a:lstStyle/>
        <a:p>
          <a:endParaRPr lang="ru-RU" sz="2000"/>
        </a:p>
      </dgm:t>
    </dgm:pt>
    <dgm:pt modelId="{2C5969CA-3638-4BCC-AD51-EB55CEE6AF46}" type="sibTrans" cxnId="{E581D35D-6C51-4354-8093-4253F66B00C1}">
      <dgm:prSet/>
      <dgm:spPr/>
      <dgm:t>
        <a:bodyPr/>
        <a:lstStyle/>
        <a:p>
          <a:endParaRPr lang="ru-RU" sz="2000"/>
        </a:p>
      </dgm:t>
    </dgm:pt>
    <dgm:pt modelId="{9852A9FB-4780-4D28-B0D8-5EB55D7355AE}">
      <dgm:prSet custT="1"/>
      <dgm:spPr/>
      <dgm:t>
        <a:bodyPr/>
        <a:lstStyle/>
        <a:p>
          <a:r>
            <a:rPr lang="ru-RU" sz="1400" smtClean="0">
              <a:solidFill>
                <a:schemeClr val="accent3">
                  <a:lumMod val="50000"/>
                </a:schemeClr>
              </a:solidFill>
            </a:rPr>
            <a:t>управление конфигурацией;</a:t>
          </a:r>
          <a:endParaRPr lang="ru-RU" sz="1400">
            <a:solidFill>
              <a:schemeClr val="accent3">
                <a:lumMod val="50000"/>
              </a:schemeClr>
            </a:solidFill>
          </a:endParaRPr>
        </a:p>
      </dgm:t>
    </dgm:pt>
    <dgm:pt modelId="{3EA225C3-3E65-4ED5-AF9E-7FAA4927BB88}" type="parTrans" cxnId="{967C104B-1AD4-4AA6-98C6-46E29B1973FF}">
      <dgm:prSet/>
      <dgm:spPr/>
      <dgm:t>
        <a:bodyPr/>
        <a:lstStyle/>
        <a:p>
          <a:endParaRPr lang="ru-RU" sz="2000"/>
        </a:p>
      </dgm:t>
    </dgm:pt>
    <dgm:pt modelId="{8875DD54-EC3B-4CC0-A156-C62EA55EE0C9}" type="sibTrans" cxnId="{967C104B-1AD4-4AA6-98C6-46E29B1973FF}">
      <dgm:prSet/>
      <dgm:spPr/>
      <dgm:t>
        <a:bodyPr/>
        <a:lstStyle/>
        <a:p>
          <a:endParaRPr lang="ru-RU" sz="2000"/>
        </a:p>
      </dgm:t>
    </dgm:pt>
    <dgm:pt modelId="{B5FD279A-91FF-4824-BDFD-561E06B9B3B8}">
      <dgm:prSet custT="1"/>
      <dgm:spPr/>
      <dgm:t>
        <a:bodyPr/>
        <a:lstStyle/>
        <a:p>
          <a:r>
            <a:rPr lang="ru-RU" sz="1400" smtClean="0">
              <a:solidFill>
                <a:schemeClr val="accent3">
                  <a:lumMod val="50000"/>
                </a:schemeClr>
              </a:solidFill>
            </a:rPr>
            <a:t>обеспечение качества;</a:t>
          </a:r>
          <a:endParaRPr lang="ru-RU" sz="1400">
            <a:solidFill>
              <a:schemeClr val="accent3">
                <a:lumMod val="50000"/>
              </a:schemeClr>
            </a:solidFill>
          </a:endParaRPr>
        </a:p>
      </dgm:t>
    </dgm:pt>
    <dgm:pt modelId="{42FD677B-01D7-4627-BFAB-82DB19196C96}" type="parTrans" cxnId="{3B093A79-8ACD-455C-9810-3249CAB8FE84}">
      <dgm:prSet/>
      <dgm:spPr/>
      <dgm:t>
        <a:bodyPr/>
        <a:lstStyle/>
        <a:p>
          <a:endParaRPr lang="ru-RU" sz="2000"/>
        </a:p>
      </dgm:t>
    </dgm:pt>
    <dgm:pt modelId="{972023AF-A909-4444-8FED-1EAAF5917309}" type="sibTrans" cxnId="{3B093A79-8ACD-455C-9810-3249CAB8FE84}">
      <dgm:prSet/>
      <dgm:spPr/>
      <dgm:t>
        <a:bodyPr/>
        <a:lstStyle/>
        <a:p>
          <a:endParaRPr lang="ru-RU" sz="2000"/>
        </a:p>
      </dgm:t>
    </dgm:pt>
    <dgm:pt modelId="{B6B9F921-F0A5-4CDD-BAF7-29EAC905CAB1}">
      <dgm:prSet custT="1"/>
      <dgm:spPr/>
      <dgm:t>
        <a:bodyPr/>
        <a:lstStyle/>
        <a:p>
          <a:r>
            <a:rPr lang="ru-RU" sz="1400" smtClean="0">
              <a:solidFill>
                <a:schemeClr val="accent3">
                  <a:lumMod val="50000"/>
                </a:schemeClr>
              </a:solidFill>
            </a:rPr>
            <a:t>разрешение проблем;</a:t>
          </a:r>
          <a:endParaRPr lang="ru-RU" sz="1400">
            <a:solidFill>
              <a:schemeClr val="accent3">
                <a:lumMod val="50000"/>
              </a:schemeClr>
            </a:solidFill>
          </a:endParaRPr>
        </a:p>
      </dgm:t>
    </dgm:pt>
    <dgm:pt modelId="{EC68E786-0E6E-4713-BF75-B4E08093C38D}" type="parTrans" cxnId="{E7975DD6-6AC7-4742-A520-B252C1E4FBDA}">
      <dgm:prSet/>
      <dgm:spPr/>
      <dgm:t>
        <a:bodyPr/>
        <a:lstStyle/>
        <a:p>
          <a:endParaRPr lang="ru-RU" sz="2000"/>
        </a:p>
      </dgm:t>
    </dgm:pt>
    <dgm:pt modelId="{3FDE8086-1257-4B3B-8478-3531DB1AF712}" type="sibTrans" cxnId="{E7975DD6-6AC7-4742-A520-B252C1E4FBDA}">
      <dgm:prSet/>
      <dgm:spPr/>
      <dgm:t>
        <a:bodyPr/>
        <a:lstStyle/>
        <a:p>
          <a:endParaRPr lang="ru-RU" sz="2000"/>
        </a:p>
      </dgm:t>
    </dgm:pt>
    <dgm:pt modelId="{35D63D8E-2E22-4FEA-9ACD-D71CB34B31DA}">
      <dgm:prSet custT="1"/>
      <dgm:spPr/>
      <dgm:t>
        <a:bodyPr/>
        <a:lstStyle/>
        <a:p>
          <a:r>
            <a:rPr lang="ru-RU" sz="1400" dirty="0" smtClean="0">
              <a:solidFill>
                <a:schemeClr val="accent3">
                  <a:lumMod val="50000"/>
                </a:schemeClr>
              </a:solidFill>
            </a:rPr>
            <a:t>аудит;</a:t>
          </a:r>
          <a:endParaRPr lang="ru-RU" sz="1400" dirty="0">
            <a:solidFill>
              <a:schemeClr val="accent3">
                <a:lumMod val="50000"/>
              </a:schemeClr>
            </a:solidFill>
          </a:endParaRPr>
        </a:p>
      </dgm:t>
    </dgm:pt>
    <dgm:pt modelId="{7BEB416C-25A3-4CBA-9844-3248418CE218}" type="parTrans" cxnId="{F5B9143B-48BF-43C9-983E-B44FBD7D5EF4}">
      <dgm:prSet/>
      <dgm:spPr/>
      <dgm:t>
        <a:bodyPr/>
        <a:lstStyle/>
        <a:p>
          <a:endParaRPr lang="ru-RU" sz="2000"/>
        </a:p>
      </dgm:t>
    </dgm:pt>
    <dgm:pt modelId="{D7925DA4-3323-4306-8633-3B5FB550426C}" type="sibTrans" cxnId="{F5B9143B-48BF-43C9-983E-B44FBD7D5EF4}">
      <dgm:prSet/>
      <dgm:spPr/>
      <dgm:t>
        <a:bodyPr/>
        <a:lstStyle/>
        <a:p>
          <a:endParaRPr lang="ru-RU" sz="2000"/>
        </a:p>
      </dgm:t>
    </dgm:pt>
    <dgm:pt modelId="{4D3CB95B-0E1F-4D89-9A34-44CED5546F2C}">
      <dgm:prSet custT="1"/>
      <dgm:spPr/>
      <dgm:t>
        <a:bodyPr/>
        <a:lstStyle/>
        <a:p>
          <a:r>
            <a:rPr lang="ru-RU" sz="1400" smtClean="0">
              <a:solidFill>
                <a:schemeClr val="accent3">
                  <a:lumMod val="50000"/>
                </a:schemeClr>
              </a:solidFill>
            </a:rPr>
            <a:t>аттестация;</a:t>
          </a:r>
          <a:endParaRPr lang="ru-RU" sz="1400">
            <a:solidFill>
              <a:schemeClr val="accent3">
                <a:lumMod val="50000"/>
              </a:schemeClr>
            </a:solidFill>
          </a:endParaRPr>
        </a:p>
      </dgm:t>
    </dgm:pt>
    <dgm:pt modelId="{45AA72D3-4FDD-4F5F-AB05-CB007C432A1E}" type="parTrans" cxnId="{B2562242-D760-4678-9FA5-D1B7BEC36919}">
      <dgm:prSet/>
      <dgm:spPr/>
      <dgm:t>
        <a:bodyPr/>
        <a:lstStyle/>
        <a:p>
          <a:endParaRPr lang="ru-RU" sz="2000"/>
        </a:p>
      </dgm:t>
    </dgm:pt>
    <dgm:pt modelId="{28CA3035-C8AC-45F7-8DF9-37AA7BE91E23}" type="sibTrans" cxnId="{B2562242-D760-4678-9FA5-D1B7BEC36919}">
      <dgm:prSet/>
      <dgm:spPr/>
      <dgm:t>
        <a:bodyPr/>
        <a:lstStyle/>
        <a:p>
          <a:endParaRPr lang="ru-RU" sz="2000"/>
        </a:p>
      </dgm:t>
    </dgm:pt>
    <dgm:pt modelId="{11438989-E79A-40AF-A126-213214CF074D}">
      <dgm:prSet custT="1"/>
      <dgm:spPr/>
      <dgm:t>
        <a:bodyPr/>
        <a:lstStyle/>
        <a:p>
          <a:r>
            <a:rPr lang="ru-RU" sz="1400" smtClean="0">
              <a:solidFill>
                <a:schemeClr val="accent3">
                  <a:lumMod val="50000"/>
                </a:schemeClr>
              </a:solidFill>
            </a:rPr>
            <a:t>совместная оценка;</a:t>
          </a:r>
          <a:endParaRPr lang="ru-RU" sz="1400">
            <a:solidFill>
              <a:schemeClr val="accent3">
                <a:lumMod val="50000"/>
              </a:schemeClr>
            </a:solidFill>
          </a:endParaRPr>
        </a:p>
      </dgm:t>
    </dgm:pt>
    <dgm:pt modelId="{BEEFE71A-0F4F-4148-9E08-FA775587F44F}" type="parTrans" cxnId="{06D66C2C-7281-4EB0-A3A7-16C532A73893}">
      <dgm:prSet/>
      <dgm:spPr/>
      <dgm:t>
        <a:bodyPr/>
        <a:lstStyle/>
        <a:p>
          <a:endParaRPr lang="ru-RU" sz="2000"/>
        </a:p>
      </dgm:t>
    </dgm:pt>
    <dgm:pt modelId="{E01741CD-400C-4DDA-A629-70E4D3516F0E}" type="sibTrans" cxnId="{06D66C2C-7281-4EB0-A3A7-16C532A73893}">
      <dgm:prSet/>
      <dgm:spPr/>
      <dgm:t>
        <a:bodyPr/>
        <a:lstStyle/>
        <a:p>
          <a:endParaRPr lang="ru-RU" sz="2000"/>
        </a:p>
      </dgm:t>
    </dgm:pt>
    <dgm:pt modelId="{CC1D0748-54D8-4692-9B20-B4FB46C00016}">
      <dgm:prSet custT="1"/>
      <dgm:spPr/>
      <dgm:t>
        <a:bodyPr/>
        <a:lstStyle/>
        <a:p>
          <a:r>
            <a:rPr lang="ru-RU" sz="1400" dirty="0" smtClean="0">
              <a:solidFill>
                <a:schemeClr val="accent3">
                  <a:lumMod val="50000"/>
                </a:schemeClr>
              </a:solidFill>
            </a:rPr>
            <a:t>верификация.</a:t>
          </a:r>
          <a:endParaRPr lang="ru-RU" sz="1400" dirty="0">
            <a:solidFill>
              <a:schemeClr val="accent3">
                <a:lumMod val="50000"/>
              </a:schemeClr>
            </a:solidFill>
          </a:endParaRPr>
        </a:p>
      </dgm:t>
    </dgm:pt>
    <dgm:pt modelId="{B4C4EFBD-A481-4428-9172-ED7A9E71AA3A}" type="parTrans" cxnId="{7A2639C6-842F-473F-B043-AA922AC72C53}">
      <dgm:prSet/>
      <dgm:spPr/>
      <dgm:t>
        <a:bodyPr/>
        <a:lstStyle/>
        <a:p>
          <a:endParaRPr lang="ru-RU" sz="2000"/>
        </a:p>
      </dgm:t>
    </dgm:pt>
    <dgm:pt modelId="{B4577EE6-22B9-42E8-AC18-952B835E9239}" type="sibTrans" cxnId="{7A2639C6-842F-473F-B043-AA922AC72C53}">
      <dgm:prSet/>
      <dgm:spPr/>
      <dgm:t>
        <a:bodyPr/>
        <a:lstStyle/>
        <a:p>
          <a:endParaRPr lang="ru-RU" sz="2000"/>
        </a:p>
      </dgm:t>
    </dgm:pt>
    <dgm:pt modelId="{00AA3688-8115-43E8-BC8B-B127A246CC44}">
      <dgm:prSet custT="1"/>
      <dgm:spPr/>
      <dgm:t>
        <a:bodyPr/>
        <a:lstStyle/>
        <a:p>
          <a:r>
            <a:rPr lang="ru-RU" sz="1400" smtClean="0"/>
            <a:t>Организационные процессы: </a:t>
          </a:r>
          <a:endParaRPr lang="ru-RU" sz="1400"/>
        </a:p>
      </dgm:t>
    </dgm:pt>
    <dgm:pt modelId="{EDBA9BA1-7866-43CC-AD8E-A6591DB3CFBE}" type="parTrans" cxnId="{2552E4FC-2172-492C-B097-E8A5B8C99805}">
      <dgm:prSet/>
      <dgm:spPr/>
      <dgm:t>
        <a:bodyPr/>
        <a:lstStyle/>
        <a:p>
          <a:endParaRPr lang="ru-RU" sz="2000"/>
        </a:p>
      </dgm:t>
    </dgm:pt>
    <dgm:pt modelId="{3E5B8441-83B8-46A4-96EE-C31EB9ED2933}" type="sibTrans" cxnId="{2552E4FC-2172-492C-B097-E8A5B8C99805}">
      <dgm:prSet/>
      <dgm:spPr/>
      <dgm:t>
        <a:bodyPr/>
        <a:lstStyle/>
        <a:p>
          <a:endParaRPr lang="ru-RU" sz="2000"/>
        </a:p>
      </dgm:t>
    </dgm:pt>
    <dgm:pt modelId="{0917CC9D-886E-4664-8F03-576BB43F0095}">
      <dgm:prSet custT="1"/>
      <dgm:spPr/>
      <dgm:t>
        <a:bodyPr/>
        <a:lstStyle/>
        <a:p>
          <a:r>
            <a:rPr lang="ru-RU" sz="1400" smtClean="0">
              <a:solidFill>
                <a:schemeClr val="accent3">
                  <a:lumMod val="50000"/>
                </a:schemeClr>
              </a:solidFill>
            </a:rPr>
            <a:t>создание инфраструктуры;</a:t>
          </a:r>
          <a:endParaRPr lang="ru-RU" sz="1400">
            <a:solidFill>
              <a:schemeClr val="accent3">
                <a:lumMod val="50000"/>
              </a:schemeClr>
            </a:solidFill>
          </a:endParaRPr>
        </a:p>
      </dgm:t>
    </dgm:pt>
    <dgm:pt modelId="{A9ED5FA8-007B-4A7C-AAFE-6D63F371D6E2}" type="parTrans" cxnId="{E54A4CD6-1122-4168-8579-3F1C7A4135C1}">
      <dgm:prSet/>
      <dgm:spPr/>
      <dgm:t>
        <a:bodyPr/>
        <a:lstStyle/>
        <a:p>
          <a:endParaRPr lang="ru-RU" sz="2000"/>
        </a:p>
      </dgm:t>
    </dgm:pt>
    <dgm:pt modelId="{0122F242-5DC6-4400-9861-8944B5ED913F}" type="sibTrans" cxnId="{E54A4CD6-1122-4168-8579-3F1C7A4135C1}">
      <dgm:prSet/>
      <dgm:spPr/>
      <dgm:t>
        <a:bodyPr/>
        <a:lstStyle/>
        <a:p>
          <a:endParaRPr lang="ru-RU" sz="2000"/>
        </a:p>
      </dgm:t>
    </dgm:pt>
    <dgm:pt modelId="{634CEFE1-45DE-490D-B287-C34F047E6FC2}">
      <dgm:prSet custT="1"/>
      <dgm:spPr/>
      <dgm:t>
        <a:bodyPr/>
        <a:lstStyle/>
        <a:p>
          <a:r>
            <a:rPr lang="ru-RU" sz="1400" dirty="0" smtClean="0">
              <a:solidFill>
                <a:schemeClr val="accent3">
                  <a:lumMod val="50000"/>
                </a:schemeClr>
              </a:solidFill>
            </a:rPr>
            <a:t>управление;</a:t>
          </a:r>
          <a:endParaRPr lang="ru-RU" sz="1400" dirty="0">
            <a:solidFill>
              <a:schemeClr val="accent3">
                <a:lumMod val="50000"/>
              </a:schemeClr>
            </a:solidFill>
          </a:endParaRPr>
        </a:p>
      </dgm:t>
    </dgm:pt>
    <dgm:pt modelId="{9A2BD08F-9A75-496A-8D24-5194D5A22F50}" type="parTrans" cxnId="{6F66D7A8-EA05-42D8-AB4A-42DC6A764B1C}">
      <dgm:prSet/>
      <dgm:spPr/>
      <dgm:t>
        <a:bodyPr/>
        <a:lstStyle/>
        <a:p>
          <a:endParaRPr lang="ru-RU" sz="2000"/>
        </a:p>
      </dgm:t>
    </dgm:pt>
    <dgm:pt modelId="{2D8A14B4-BE01-4F5B-9913-07B9A4D017BA}" type="sibTrans" cxnId="{6F66D7A8-EA05-42D8-AB4A-42DC6A764B1C}">
      <dgm:prSet/>
      <dgm:spPr/>
      <dgm:t>
        <a:bodyPr/>
        <a:lstStyle/>
        <a:p>
          <a:endParaRPr lang="ru-RU" sz="2000"/>
        </a:p>
      </dgm:t>
    </dgm:pt>
    <dgm:pt modelId="{23A39F59-9E09-45A7-8AED-8463204C6B70}">
      <dgm:prSet custT="1"/>
      <dgm:spPr/>
      <dgm:t>
        <a:bodyPr/>
        <a:lstStyle/>
        <a:p>
          <a:r>
            <a:rPr lang="ru-RU" sz="1400" smtClean="0">
              <a:solidFill>
                <a:schemeClr val="accent3">
                  <a:lumMod val="50000"/>
                </a:schemeClr>
              </a:solidFill>
            </a:rPr>
            <a:t>обучение;</a:t>
          </a:r>
          <a:endParaRPr lang="ru-RU" sz="1400">
            <a:solidFill>
              <a:schemeClr val="accent3">
                <a:lumMod val="50000"/>
              </a:schemeClr>
            </a:solidFill>
          </a:endParaRPr>
        </a:p>
      </dgm:t>
    </dgm:pt>
    <dgm:pt modelId="{84388BFB-9C8C-484C-BEAD-11166F634881}" type="parTrans" cxnId="{6DA56CC8-80E2-4020-8581-2C446DCFBE64}">
      <dgm:prSet/>
      <dgm:spPr/>
      <dgm:t>
        <a:bodyPr/>
        <a:lstStyle/>
        <a:p>
          <a:endParaRPr lang="ru-RU" sz="2000"/>
        </a:p>
      </dgm:t>
    </dgm:pt>
    <dgm:pt modelId="{F73BC265-2CD9-4B8F-8456-5966E1FB9FC4}" type="sibTrans" cxnId="{6DA56CC8-80E2-4020-8581-2C446DCFBE64}">
      <dgm:prSet/>
      <dgm:spPr/>
      <dgm:t>
        <a:bodyPr/>
        <a:lstStyle/>
        <a:p>
          <a:endParaRPr lang="ru-RU" sz="2000"/>
        </a:p>
      </dgm:t>
    </dgm:pt>
    <dgm:pt modelId="{40E39034-DC74-444D-A425-2EB3C9218F5E}">
      <dgm:prSet custT="1"/>
      <dgm:spPr/>
      <dgm:t>
        <a:bodyPr/>
        <a:lstStyle/>
        <a:p>
          <a:r>
            <a:rPr lang="ru-RU" sz="1400" dirty="0" smtClean="0">
              <a:solidFill>
                <a:schemeClr val="accent3">
                  <a:lumMod val="50000"/>
                </a:schemeClr>
              </a:solidFill>
            </a:rPr>
            <a:t>усовершенствование.</a:t>
          </a:r>
          <a:endParaRPr lang="ru-RU" sz="1400" dirty="0">
            <a:solidFill>
              <a:schemeClr val="accent3">
                <a:lumMod val="50000"/>
              </a:schemeClr>
            </a:solidFill>
          </a:endParaRPr>
        </a:p>
      </dgm:t>
    </dgm:pt>
    <dgm:pt modelId="{FAF81D51-109C-4741-8D3C-7A75FC0E99F6}" type="parTrans" cxnId="{638784AC-D91A-4E1D-8B7E-75FFFF3A4BDC}">
      <dgm:prSet/>
      <dgm:spPr/>
      <dgm:t>
        <a:bodyPr/>
        <a:lstStyle/>
        <a:p>
          <a:endParaRPr lang="ru-RU" sz="2000"/>
        </a:p>
      </dgm:t>
    </dgm:pt>
    <dgm:pt modelId="{C75FA567-2AA2-4AAF-B4C1-1628E4482CDC}" type="sibTrans" cxnId="{638784AC-D91A-4E1D-8B7E-75FFFF3A4BDC}">
      <dgm:prSet/>
      <dgm:spPr/>
      <dgm:t>
        <a:bodyPr/>
        <a:lstStyle/>
        <a:p>
          <a:endParaRPr lang="ru-RU" sz="2000"/>
        </a:p>
      </dgm:t>
    </dgm:pt>
    <dgm:pt modelId="{4301B80E-C688-46FC-8E9F-510B27A6B845}" type="pres">
      <dgm:prSet presAssocID="{32E3B1B6-E2F5-409C-9DDA-78AEE3DE2E4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C91F7C-B504-4292-B476-54ABA1BEB381}" type="pres">
      <dgm:prSet presAssocID="{05927C9F-64E3-48D8-9008-DCACD7FF0E2C}" presName="parentLin" presStyleCnt="0"/>
      <dgm:spPr/>
    </dgm:pt>
    <dgm:pt modelId="{4C960BAF-F28E-4197-A28F-97107E2A720C}" type="pres">
      <dgm:prSet presAssocID="{05927C9F-64E3-48D8-9008-DCACD7FF0E2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688FB33-577B-4ABD-BCF2-E2A3ACBBB8B2}" type="pres">
      <dgm:prSet presAssocID="{05927C9F-64E3-48D8-9008-DCACD7FF0E2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C14724-A63C-4A5E-AD70-E6C87815E872}" type="pres">
      <dgm:prSet presAssocID="{05927C9F-64E3-48D8-9008-DCACD7FF0E2C}" presName="negativeSpace" presStyleCnt="0"/>
      <dgm:spPr/>
    </dgm:pt>
    <dgm:pt modelId="{0E2ACC69-F0BF-415A-9132-448DB3DD2286}" type="pres">
      <dgm:prSet presAssocID="{05927C9F-64E3-48D8-9008-DCACD7FF0E2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345251-B48D-40C6-909F-9719E3CD2C6E}" type="pres">
      <dgm:prSet presAssocID="{1A8C072C-A505-42DC-8594-17A3D74AF031}" presName="spaceBetweenRectangles" presStyleCnt="0"/>
      <dgm:spPr/>
    </dgm:pt>
    <dgm:pt modelId="{B2A7C189-5CE5-48DE-B307-A1FB111C2C62}" type="pres">
      <dgm:prSet presAssocID="{9987EEC5-942D-491C-94CC-BCACD9214F0F}" presName="parentLin" presStyleCnt="0"/>
      <dgm:spPr/>
    </dgm:pt>
    <dgm:pt modelId="{EA8890FB-F349-4CCE-89C5-080A58955E51}" type="pres">
      <dgm:prSet presAssocID="{9987EEC5-942D-491C-94CC-BCACD9214F0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AC0C2BB-A43C-4C8B-80B5-3803362D6143}" type="pres">
      <dgm:prSet presAssocID="{9987EEC5-942D-491C-94CC-BCACD9214F0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A4E356-6227-4DF0-9F6F-85A01883A024}" type="pres">
      <dgm:prSet presAssocID="{9987EEC5-942D-491C-94CC-BCACD9214F0F}" presName="negativeSpace" presStyleCnt="0"/>
      <dgm:spPr/>
    </dgm:pt>
    <dgm:pt modelId="{FB07294E-6227-4FDE-8A82-4F3E947BD3CB}" type="pres">
      <dgm:prSet presAssocID="{9987EEC5-942D-491C-94CC-BCACD9214F0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475B3-7B8B-44BD-A725-93A8E1370783}" type="pres">
      <dgm:prSet presAssocID="{9B56EA68-2D4E-4EF1-A724-F23867918609}" presName="spaceBetweenRectangles" presStyleCnt="0"/>
      <dgm:spPr/>
    </dgm:pt>
    <dgm:pt modelId="{DBE304E1-0F2A-433C-ADCA-A48CE51328D4}" type="pres">
      <dgm:prSet presAssocID="{00AA3688-8115-43E8-BC8B-B127A246CC44}" presName="parentLin" presStyleCnt="0"/>
      <dgm:spPr/>
    </dgm:pt>
    <dgm:pt modelId="{A4018123-2B42-4ED6-B68A-7202944F6F6A}" type="pres">
      <dgm:prSet presAssocID="{00AA3688-8115-43E8-BC8B-B127A246CC44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E72CB92-6792-4143-B4CD-E07103373E20}" type="pres">
      <dgm:prSet presAssocID="{00AA3688-8115-43E8-BC8B-B127A246CC4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333776-C4EC-46CF-824F-B0D72934F615}" type="pres">
      <dgm:prSet presAssocID="{00AA3688-8115-43E8-BC8B-B127A246CC44}" presName="negativeSpace" presStyleCnt="0"/>
      <dgm:spPr/>
    </dgm:pt>
    <dgm:pt modelId="{A9DEFF86-3BAE-4CF4-9BF6-2832241C02A4}" type="pres">
      <dgm:prSet presAssocID="{00AA3688-8115-43E8-BC8B-B127A246CC44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0C4C91-8240-47F4-8CC3-E95EE1205002}" type="presOf" srcId="{9987EEC5-942D-491C-94CC-BCACD9214F0F}" destId="{EA8890FB-F349-4CCE-89C5-080A58955E51}" srcOrd="0" destOrd="0" presId="urn:microsoft.com/office/officeart/2005/8/layout/list1"/>
    <dgm:cxn modelId="{9DB1E191-9E3F-4A6D-A539-B68FBBB0BA5A}" type="presOf" srcId="{32E3B1B6-E2F5-409C-9DDA-78AEE3DE2E49}" destId="{4301B80E-C688-46FC-8E9F-510B27A6B845}" srcOrd="0" destOrd="0" presId="urn:microsoft.com/office/officeart/2005/8/layout/list1"/>
    <dgm:cxn modelId="{05ADC3FE-3AF0-48CE-9C83-4B256809FA85}" type="presOf" srcId="{23A39F59-9E09-45A7-8AED-8463204C6B70}" destId="{A9DEFF86-3BAE-4CF4-9BF6-2832241C02A4}" srcOrd="0" destOrd="2" presId="urn:microsoft.com/office/officeart/2005/8/layout/list1"/>
    <dgm:cxn modelId="{9A024E8D-9D27-44C4-8212-EB8C5E7C807C}" type="presOf" srcId="{11438989-E79A-40AF-A126-213214CF074D}" destId="{FB07294E-6227-4FDE-8A82-4F3E947BD3CB}" srcOrd="0" destOrd="6" presId="urn:microsoft.com/office/officeart/2005/8/layout/list1"/>
    <dgm:cxn modelId="{98AE177B-AD9E-44E5-823D-B47B9AF83C29}" type="presOf" srcId="{9987EEC5-942D-491C-94CC-BCACD9214F0F}" destId="{7AC0C2BB-A43C-4C8B-80B5-3803362D6143}" srcOrd="1" destOrd="0" presId="urn:microsoft.com/office/officeart/2005/8/layout/list1"/>
    <dgm:cxn modelId="{65C4C978-DB08-4C60-B480-7D3F1559A062}" type="presOf" srcId="{123433AF-6255-4F9D-B1D8-EE92A6D77494}" destId="{0E2ACC69-F0BF-415A-9132-448DB3DD2286}" srcOrd="0" destOrd="3" presId="urn:microsoft.com/office/officeart/2005/8/layout/list1"/>
    <dgm:cxn modelId="{060B7BEF-E30F-4105-8E9E-A904C6D0FAB3}" type="presOf" srcId="{9852A9FB-4780-4D28-B0D8-5EB55D7355AE}" destId="{FB07294E-6227-4FDE-8A82-4F3E947BD3CB}" srcOrd="0" destOrd="1" presId="urn:microsoft.com/office/officeart/2005/8/layout/list1"/>
    <dgm:cxn modelId="{6DA56CC8-80E2-4020-8581-2C446DCFBE64}" srcId="{00AA3688-8115-43E8-BC8B-B127A246CC44}" destId="{23A39F59-9E09-45A7-8AED-8463204C6B70}" srcOrd="2" destOrd="0" parTransId="{84388BFB-9C8C-484C-BEAD-11166F634881}" sibTransId="{F73BC265-2CD9-4B8F-8456-5966E1FB9FC4}"/>
    <dgm:cxn modelId="{E54A4CD6-1122-4168-8579-3F1C7A4135C1}" srcId="{00AA3688-8115-43E8-BC8B-B127A246CC44}" destId="{0917CC9D-886E-4664-8F03-576BB43F0095}" srcOrd="0" destOrd="0" parTransId="{A9ED5FA8-007B-4A7C-AAFE-6D63F371D6E2}" sibTransId="{0122F242-5DC6-4400-9861-8944B5ED913F}"/>
    <dgm:cxn modelId="{425C6D1F-11CB-46F3-8C98-4315FB5FA886}" type="presOf" srcId="{B5FD279A-91FF-4824-BDFD-561E06B9B3B8}" destId="{FB07294E-6227-4FDE-8A82-4F3E947BD3CB}" srcOrd="0" destOrd="2" presId="urn:microsoft.com/office/officeart/2005/8/layout/list1"/>
    <dgm:cxn modelId="{2552E4FC-2172-492C-B097-E8A5B8C99805}" srcId="{32E3B1B6-E2F5-409C-9DDA-78AEE3DE2E49}" destId="{00AA3688-8115-43E8-BC8B-B127A246CC44}" srcOrd="2" destOrd="0" parTransId="{EDBA9BA1-7866-43CC-AD8E-A6591DB3CFBE}" sibTransId="{3E5B8441-83B8-46A4-96EE-C31EB9ED2933}"/>
    <dgm:cxn modelId="{AE7B2573-F64A-453F-A7A0-63F191FF1E73}" srcId="{05927C9F-64E3-48D8-9008-DCACD7FF0E2C}" destId="{BEC0C080-4F51-47AE-9F46-A750C1320C85}" srcOrd="4" destOrd="0" parTransId="{B897D700-90D2-450C-AE4F-9558537F997C}" sibTransId="{50CA9E60-82B7-4639-BE99-5215131C55B8}"/>
    <dgm:cxn modelId="{BE703138-6644-4768-9140-2457EBFAB562}" type="presOf" srcId="{4D3CB95B-0E1F-4D89-9A34-44CED5546F2C}" destId="{FB07294E-6227-4FDE-8A82-4F3E947BD3CB}" srcOrd="0" destOrd="5" presId="urn:microsoft.com/office/officeart/2005/8/layout/list1"/>
    <dgm:cxn modelId="{3B093A79-8ACD-455C-9810-3249CAB8FE84}" srcId="{9987EEC5-942D-491C-94CC-BCACD9214F0F}" destId="{B5FD279A-91FF-4824-BDFD-561E06B9B3B8}" srcOrd="2" destOrd="0" parTransId="{42FD677B-01D7-4627-BFAB-82DB19196C96}" sibTransId="{972023AF-A909-4444-8FED-1EAAF5917309}"/>
    <dgm:cxn modelId="{63F0928C-B851-49FF-A333-8B8AC2B778AE}" type="presOf" srcId="{3AD1A52E-01BC-4602-B2BD-925ED46D9CF6}" destId="{0E2ACC69-F0BF-415A-9132-448DB3DD2286}" srcOrd="0" destOrd="1" presId="urn:microsoft.com/office/officeart/2005/8/layout/list1"/>
    <dgm:cxn modelId="{E7975DD6-6AC7-4742-A520-B252C1E4FBDA}" srcId="{9987EEC5-942D-491C-94CC-BCACD9214F0F}" destId="{B6B9F921-F0A5-4CDD-BAF7-29EAC905CAB1}" srcOrd="3" destOrd="0" parTransId="{EC68E786-0E6E-4713-BF75-B4E08093C38D}" sibTransId="{3FDE8086-1257-4B3B-8478-3531DB1AF712}"/>
    <dgm:cxn modelId="{EE40487A-29E9-44AF-AA46-AE20D745E4AE}" type="presOf" srcId="{05927C9F-64E3-48D8-9008-DCACD7FF0E2C}" destId="{4C960BAF-F28E-4197-A28F-97107E2A720C}" srcOrd="0" destOrd="0" presId="urn:microsoft.com/office/officeart/2005/8/layout/list1"/>
    <dgm:cxn modelId="{AD4469BD-E7AA-4460-9363-30656698DEEF}" srcId="{32E3B1B6-E2F5-409C-9DDA-78AEE3DE2E49}" destId="{05927C9F-64E3-48D8-9008-DCACD7FF0E2C}" srcOrd="0" destOrd="0" parTransId="{5B44B565-DB9B-43E9-8BF7-E0D5E54481DA}" sibTransId="{1A8C072C-A505-42DC-8594-17A3D74AF031}"/>
    <dgm:cxn modelId="{BAC14EDE-5A59-4CF4-84EE-D848E80B20BB}" type="presOf" srcId="{EE011386-F5F8-4B79-873A-4FD35AC779CB}" destId="{0E2ACC69-F0BF-415A-9132-448DB3DD2286}" srcOrd="0" destOrd="0" presId="urn:microsoft.com/office/officeart/2005/8/layout/list1"/>
    <dgm:cxn modelId="{967C104B-1AD4-4AA6-98C6-46E29B1973FF}" srcId="{9987EEC5-942D-491C-94CC-BCACD9214F0F}" destId="{9852A9FB-4780-4D28-B0D8-5EB55D7355AE}" srcOrd="1" destOrd="0" parTransId="{3EA225C3-3E65-4ED5-AF9E-7FAA4927BB88}" sibTransId="{8875DD54-EC3B-4CC0-A156-C62EA55EE0C9}"/>
    <dgm:cxn modelId="{B2B4DC14-2259-4E67-AC99-158D5029895E}" srcId="{32E3B1B6-E2F5-409C-9DDA-78AEE3DE2E49}" destId="{9987EEC5-942D-491C-94CC-BCACD9214F0F}" srcOrd="1" destOrd="0" parTransId="{D246F569-F577-422D-B848-A032FABF3E8F}" sibTransId="{9B56EA68-2D4E-4EF1-A724-F23867918609}"/>
    <dgm:cxn modelId="{6F66D7A8-EA05-42D8-AB4A-42DC6A764B1C}" srcId="{00AA3688-8115-43E8-BC8B-B127A246CC44}" destId="{634CEFE1-45DE-490D-B287-C34F047E6FC2}" srcOrd="1" destOrd="0" parTransId="{9A2BD08F-9A75-496A-8D24-5194D5A22F50}" sibTransId="{2D8A14B4-BE01-4F5B-9913-07B9A4D017BA}"/>
    <dgm:cxn modelId="{B2562242-D760-4678-9FA5-D1B7BEC36919}" srcId="{9987EEC5-942D-491C-94CC-BCACD9214F0F}" destId="{4D3CB95B-0E1F-4D89-9A34-44CED5546F2C}" srcOrd="5" destOrd="0" parTransId="{45AA72D3-4FDD-4F5F-AB05-CB007C432A1E}" sibTransId="{28CA3035-C8AC-45F7-8DF9-37AA7BE91E23}"/>
    <dgm:cxn modelId="{1C82A015-69CF-4E62-B5AA-D8E1858128E0}" srcId="{05927C9F-64E3-48D8-9008-DCACD7FF0E2C}" destId="{3AD1A52E-01BC-4602-B2BD-925ED46D9CF6}" srcOrd="1" destOrd="0" parTransId="{E70691D6-16E0-4D28-A6C5-61040D7DABD5}" sibTransId="{91E2BCF8-2B4E-4FA0-A777-D71C771FF830}"/>
    <dgm:cxn modelId="{F74D745B-76AE-47C9-BAEE-734172281AC0}" type="presOf" srcId="{40E39034-DC74-444D-A425-2EB3C9218F5E}" destId="{A9DEFF86-3BAE-4CF4-9BF6-2832241C02A4}" srcOrd="0" destOrd="3" presId="urn:microsoft.com/office/officeart/2005/8/layout/list1"/>
    <dgm:cxn modelId="{8BD4CEA4-A9CA-4373-9E28-3CF4F0687E87}" type="presOf" srcId="{0917CC9D-886E-4664-8F03-576BB43F0095}" destId="{A9DEFF86-3BAE-4CF4-9BF6-2832241C02A4}" srcOrd="0" destOrd="0" presId="urn:microsoft.com/office/officeart/2005/8/layout/list1"/>
    <dgm:cxn modelId="{7A2639C6-842F-473F-B043-AA922AC72C53}" srcId="{9987EEC5-942D-491C-94CC-BCACD9214F0F}" destId="{CC1D0748-54D8-4692-9B20-B4FB46C00016}" srcOrd="7" destOrd="0" parTransId="{B4C4EFBD-A481-4428-9172-ED7A9E71AA3A}" sibTransId="{B4577EE6-22B9-42E8-AC18-952B835E9239}"/>
    <dgm:cxn modelId="{B1C3F138-142A-450F-99DA-4E23989A8979}" type="presOf" srcId="{35D63D8E-2E22-4FEA-9ACD-D71CB34B31DA}" destId="{FB07294E-6227-4FDE-8A82-4F3E947BD3CB}" srcOrd="0" destOrd="4" presId="urn:microsoft.com/office/officeart/2005/8/layout/list1"/>
    <dgm:cxn modelId="{8A15F68E-F7BC-4C08-9129-1BFAED73DE33}" type="presOf" srcId="{00AA3688-8115-43E8-BC8B-B127A246CC44}" destId="{FE72CB92-6792-4143-B4CD-E07103373E20}" srcOrd="1" destOrd="0" presId="urn:microsoft.com/office/officeart/2005/8/layout/list1"/>
    <dgm:cxn modelId="{E581D35D-6C51-4354-8093-4253F66B00C1}" srcId="{9987EEC5-942D-491C-94CC-BCACD9214F0F}" destId="{0148BDD1-ACBB-40D7-925A-C67A2D80570E}" srcOrd="0" destOrd="0" parTransId="{78B8B31B-F598-4811-8416-C20C804D82E5}" sibTransId="{2C5969CA-3638-4BCC-AD51-EB55CEE6AF46}"/>
    <dgm:cxn modelId="{25FFF487-7BCE-46DB-A4B9-C7EAE84E9A8B}" type="presOf" srcId="{F10D7420-C377-4824-870B-5440FF0D1093}" destId="{0E2ACC69-F0BF-415A-9132-448DB3DD2286}" srcOrd="0" destOrd="2" presId="urn:microsoft.com/office/officeart/2005/8/layout/list1"/>
    <dgm:cxn modelId="{78F3490D-2A89-4AB1-9219-1E94D1DB9069}" type="presOf" srcId="{05927C9F-64E3-48D8-9008-DCACD7FF0E2C}" destId="{7688FB33-577B-4ABD-BCF2-E2A3ACBBB8B2}" srcOrd="1" destOrd="0" presId="urn:microsoft.com/office/officeart/2005/8/layout/list1"/>
    <dgm:cxn modelId="{89250058-C05C-4029-869D-9F31BBDCFBE0}" type="presOf" srcId="{CC1D0748-54D8-4692-9B20-B4FB46C00016}" destId="{FB07294E-6227-4FDE-8A82-4F3E947BD3CB}" srcOrd="0" destOrd="7" presId="urn:microsoft.com/office/officeart/2005/8/layout/list1"/>
    <dgm:cxn modelId="{8C0F7C33-DFC0-4CE5-BBC9-69D9BE5CF9D6}" type="presOf" srcId="{0148BDD1-ACBB-40D7-925A-C67A2D80570E}" destId="{FB07294E-6227-4FDE-8A82-4F3E947BD3CB}" srcOrd="0" destOrd="0" presId="urn:microsoft.com/office/officeart/2005/8/layout/list1"/>
    <dgm:cxn modelId="{A4461200-4B27-47AA-A783-44CB32BA00D9}" srcId="{05927C9F-64E3-48D8-9008-DCACD7FF0E2C}" destId="{F10D7420-C377-4824-870B-5440FF0D1093}" srcOrd="2" destOrd="0" parTransId="{44B9716E-2C5B-4758-BB03-3F3515173923}" sibTransId="{99BB2D9E-738B-48EC-8ADC-1225A11A7FD4}"/>
    <dgm:cxn modelId="{45FC02B9-1D79-43F6-93CE-A2B8BDDD4547}" type="presOf" srcId="{634CEFE1-45DE-490D-B287-C34F047E6FC2}" destId="{A9DEFF86-3BAE-4CF4-9BF6-2832241C02A4}" srcOrd="0" destOrd="1" presId="urn:microsoft.com/office/officeart/2005/8/layout/list1"/>
    <dgm:cxn modelId="{40D76A13-6DAB-4C92-AFBC-FA905F300017}" type="presOf" srcId="{B6B9F921-F0A5-4CDD-BAF7-29EAC905CAB1}" destId="{FB07294E-6227-4FDE-8A82-4F3E947BD3CB}" srcOrd="0" destOrd="3" presId="urn:microsoft.com/office/officeart/2005/8/layout/list1"/>
    <dgm:cxn modelId="{F6672599-8809-4FB7-BA2B-3197FFF8D11B}" srcId="{05927C9F-64E3-48D8-9008-DCACD7FF0E2C}" destId="{123433AF-6255-4F9D-B1D8-EE92A6D77494}" srcOrd="3" destOrd="0" parTransId="{6D5FB917-CC4A-4678-818D-34114D5E1ACC}" sibTransId="{C34415D8-4330-409D-9706-C11171D576BA}"/>
    <dgm:cxn modelId="{7402922C-93FC-4DC8-8ECF-6C0AC5BD0B0D}" srcId="{05927C9F-64E3-48D8-9008-DCACD7FF0E2C}" destId="{EE011386-F5F8-4B79-873A-4FD35AC779CB}" srcOrd="0" destOrd="0" parTransId="{501ED066-3FBA-45A2-94B0-1957E5EF9A99}" sibTransId="{EACE88F2-E548-4053-9A64-0B85E5FD0F6A}"/>
    <dgm:cxn modelId="{F5B9143B-48BF-43C9-983E-B44FBD7D5EF4}" srcId="{9987EEC5-942D-491C-94CC-BCACD9214F0F}" destId="{35D63D8E-2E22-4FEA-9ACD-D71CB34B31DA}" srcOrd="4" destOrd="0" parTransId="{7BEB416C-25A3-4CBA-9844-3248418CE218}" sibTransId="{D7925DA4-3323-4306-8633-3B5FB550426C}"/>
    <dgm:cxn modelId="{638784AC-D91A-4E1D-8B7E-75FFFF3A4BDC}" srcId="{00AA3688-8115-43E8-BC8B-B127A246CC44}" destId="{40E39034-DC74-444D-A425-2EB3C9218F5E}" srcOrd="3" destOrd="0" parTransId="{FAF81D51-109C-4741-8D3C-7A75FC0E99F6}" sibTransId="{C75FA567-2AA2-4AAF-B4C1-1628E4482CDC}"/>
    <dgm:cxn modelId="{E4BDF1C5-5276-49D6-9F58-1D34DD325AEC}" type="presOf" srcId="{00AA3688-8115-43E8-BC8B-B127A246CC44}" destId="{A4018123-2B42-4ED6-B68A-7202944F6F6A}" srcOrd="0" destOrd="0" presId="urn:microsoft.com/office/officeart/2005/8/layout/list1"/>
    <dgm:cxn modelId="{06D66C2C-7281-4EB0-A3A7-16C532A73893}" srcId="{9987EEC5-942D-491C-94CC-BCACD9214F0F}" destId="{11438989-E79A-40AF-A126-213214CF074D}" srcOrd="6" destOrd="0" parTransId="{BEEFE71A-0F4F-4148-9E08-FA775587F44F}" sibTransId="{E01741CD-400C-4DDA-A629-70E4D3516F0E}"/>
    <dgm:cxn modelId="{0955F692-0B99-40D2-8391-52BF10D297DF}" type="presOf" srcId="{BEC0C080-4F51-47AE-9F46-A750C1320C85}" destId="{0E2ACC69-F0BF-415A-9132-448DB3DD2286}" srcOrd="0" destOrd="4" presId="urn:microsoft.com/office/officeart/2005/8/layout/list1"/>
    <dgm:cxn modelId="{30CA5BC4-FBDD-4BEE-9CAE-1A38A28F5099}" type="presParOf" srcId="{4301B80E-C688-46FC-8E9F-510B27A6B845}" destId="{D9C91F7C-B504-4292-B476-54ABA1BEB381}" srcOrd="0" destOrd="0" presId="urn:microsoft.com/office/officeart/2005/8/layout/list1"/>
    <dgm:cxn modelId="{25F47A93-8B2D-417E-AD07-3E9E922E91F1}" type="presParOf" srcId="{D9C91F7C-B504-4292-B476-54ABA1BEB381}" destId="{4C960BAF-F28E-4197-A28F-97107E2A720C}" srcOrd="0" destOrd="0" presId="urn:microsoft.com/office/officeart/2005/8/layout/list1"/>
    <dgm:cxn modelId="{E97203C9-D41E-46AA-BEA8-3C891D9533FC}" type="presParOf" srcId="{D9C91F7C-B504-4292-B476-54ABA1BEB381}" destId="{7688FB33-577B-4ABD-BCF2-E2A3ACBBB8B2}" srcOrd="1" destOrd="0" presId="urn:microsoft.com/office/officeart/2005/8/layout/list1"/>
    <dgm:cxn modelId="{5F8E5BA2-502C-451C-84A1-459FD9FAF41D}" type="presParOf" srcId="{4301B80E-C688-46FC-8E9F-510B27A6B845}" destId="{7EC14724-A63C-4A5E-AD70-E6C87815E872}" srcOrd="1" destOrd="0" presId="urn:microsoft.com/office/officeart/2005/8/layout/list1"/>
    <dgm:cxn modelId="{7E6F16F4-117D-41B2-AB76-1D929FC99C1D}" type="presParOf" srcId="{4301B80E-C688-46FC-8E9F-510B27A6B845}" destId="{0E2ACC69-F0BF-415A-9132-448DB3DD2286}" srcOrd="2" destOrd="0" presId="urn:microsoft.com/office/officeart/2005/8/layout/list1"/>
    <dgm:cxn modelId="{633A29E1-D451-412B-835F-B8C601E3D08F}" type="presParOf" srcId="{4301B80E-C688-46FC-8E9F-510B27A6B845}" destId="{56345251-B48D-40C6-909F-9719E3CD2C6E}" srcOrd="3" destOrd="0" presId="urn:microsoft.com/office/officeart/2005/8/layout/list1"/>
    <dgm:cxn modelId="{5E1CF986-B19D-4AAB-B8DA-0DAC1C99663F}" type="presParOf" srcId="{4301B80E-C688-46FC-8E9F-510B27A6B845}" destId="{B2A7C189-5CE5-48DE-B307-A1FB111C2C62}" srcOrd="4" destOrd="0" presId="urn:microsoft.com/office/officeart/2005/8/layout/list1"/>
    <dgm:cxn modelId="{DBA4CA9E-5705-44E3-A979-CC19070BCE46}" type="presParOf" srcId="{B2A7C189-5CE5-48DE-B307-A1FB111C2C62}" destId="{EA8890FB-F349-4CCE-89C5-080A58955E51}" srcOrd="0" destOrd="0" presId="urn:microsoft.com/office/officeart/2005/8/layout/list1"/>
    <dgm:cxn modelId="{AA710D4C-DE6C-465B-A47A-2394DF2ED848}" type="presParOf" srcId="{B2A7C189-5CE5-48DE-B307-A1FB111C2C62}" destId="{7AC0C2BB-A43C-4C8B-80B5-3803362D6143}" srcOrd="1" destOrd="0" presId="urn:microsoft.com/office/officeart/2005/8/layout/list1"/>
    <dgm:cxn modelId="{D0551262-4843-45F4-82CA-2F8DE71AD544}" type="presParOf" srcId="{4301B80E-C688-46FC-8E9F-510B27A6B845}" destId="{A7A4E356-6227-4DF0-9F6F-85A01883A024}" srcOrd="5" destOrd="0" presId="urn:microsoft.com/office/officeart/2005/8/layout/list1"/>
    <dgm:cxn modelId="{E3F6AF78-BDEF-4067-BE4C-B73067242AC5}" type="presParOf" srcId="{4301B80E-C688-46FC-8E9F-510B27A6B845}" destId="{FB07294E-6227-4FDE-8A82-4F3E947BD3CB}" srcOrd="6" destOrd="0" presId="urn:microsoft.com/office/officeart/2005/8/layout/list1"/>
    <dgm:cxn modelId="{7857E54C-EB27-46F9-A9A5-68E093053346}" type="presParOf" srcId="{4301B80E-C688-46FC-8E9F-510B27A6B845}" destId="{6A5475B3-7B8B-44BD-A725-93A8E1370783}" srcOrd="7" destOrd="0" presId="urn:microsoft.com/office/officeart/2005/8/layout/list1"/>
    <dgm:cxn modelId="{B637CA20-5E13-44EA-8BBC-91776D51E3DF}" type="presParOf" srcId="{4301B80E-C688-46FC-8E9F-510B27A6B845}" destId="{DBE304E1-0F2A-433C-ADCA-A48CE51328D4}" srcOrd="8" destOrd="0" presId="urn:microsoft.com/office/officeart/2005/8/layout/list1"/>
    <dgm:cxn modelId="{6C1C9669-2BED-4CB6-A8CB-D8F90BC3E016}" type="presParOf" srcId="{DBE304E1-0F2A-433C-ADCA-A48CE51328D4}" destId="{A4018123-2B42-4ED6-B68A-7202944F6F6A}" srcOrd="0" destOrd="0" presId="urn:microsoft.com/office/officeart/2005/8/layout/list1"/>
    <dgm:cxn modelId="{C0E039A3-C176-42B4-A441-B11385BDDE73}" type="presParOf" srcId="{DBE304E1-0F2A-433C-ADCA-A48CE51328D4}" destId="{FE72CB92-6792-4143-B4CD-E07103373E20}" srcOrd="1" destOrd="0" presId="urn:microsoft.com/office/officeart/2005/8/layout/list1"/>
    <dgm:cxn modelId="{DA1EF26C-853A-450E-BE26-DD605E1F4B91}" type="presParOf" srcId="{4301B80E-C688-46FC-8E9F-510B27A6B845}" destId="{2C333776-C4EC-46CF-824F-B0D72934F615}" srcOrd="9" destOrd="0" presId="urn:microsoft.com/office/officeart/2005/8/layout/list1"/>
    <dgm:cxn modelId="{D71FBAE6-B509-4B3C-8401-112799A683CB}" type="presParOf" srcId="{4301B80E-C688-46FC-8E9F-510B27A6B845}" destId="{A9DEFF86-3BAE-4CF4-9BF6-2832241C02A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A7252-D405-4822-B637-A3D673D8B84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D1321-AABC-4B3C-A6FA-F2A27B30F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72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114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90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632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808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5994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665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976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876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98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64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18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925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984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66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018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969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F224C-7ECE-4460-966F-C7FD43AE0379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94D1139-4ECC-4965-BE1A-FBB0AE163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03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Layout" Target="../diagrams/layout5.xml"/><Relationship Id="rId7" Type="http://schemas.openxmlformats.org/officeDocument/2006/relationships/image" Target="../media/image5.gif"/><Relationship Id="rId12" Type="http://schemas.microsoft.com/office/2007/relationships/diagramDrawing" Target="../diagrams/drawing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openxmlformats.org/officeDocument/2006/relationships/diagramColors" Target="../diagrams/colors6.xml"/><Relationship Id="rId5" Type="http://schemas.openxmlformats.org/officeDocument/2006/relationships/diagramColors" Target="../diagrams/colors5.xml"/><Relationship Id="rId10" Type="http://schemas.openxmlformats.org/officeDocument/2006/relationships/diagramQuickStyle" Target="../diagrams/quickStyle6.xml"/><Relationship Id="rId4" Type="http://schemas.openxmlformats.org/officeDocument/2006/relationships/diagramQuickStyle" Target="../diagrams/quickStyle5.xml"/><Relationship Id="rId9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80929" y="139700"/>
            <a:ext cx="9056077" cy="650631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mtClean="0"/>
              <a:t>Лекция </a:t>
            </a:r>
            <a:r>
              <a:rPr lang="ru-RU" sz="4000" smtClean="0"/>
              <a:t>№4</a:t>
            </a:r>
            <a:endParaRPr lang="ru-RU" sz="40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20629" y="2514600"/>
            <a:ext cx="9056077" cy="29972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Жизненный цикл ИС</a:t>
            </a:r>
            <a:endParaRPr lang="ru-RU" sz="4000" dirty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665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06207" y="14288"/>
            <a:ext cx="10828605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Итерационная модель</a:t>
            </a:r>
          </a:p>
          <a:p>
            <a:pPr algn="ctr"/>
            <a:r>
              <a:rPr lang="ru-RU" sz="32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(поэтапная модель с промежуточным контролем)</a:t>
            </a:r>
            <a:endParaRPr lang="ru-RU" sz="3200" b="1" dirty="0">
              <a:ln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5406" y="1638120"/>
            <a:ext cx="11259406" cy="40483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Разработка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ИС ведется итерациями с циклами обратной связи между этапами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lvl="0"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Межэтапные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корректировки позволяют учитывать реально существующее взаимовлияние результатов разработки на различных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этапах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(+)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; </a:t>
            </a:r>
          </a:p>
          <a:p>
            <a:pPr lvl="0" algn="just"/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Время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жизни каждого из этапов растягивается на весь период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разработки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(-)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3225" y="1264466"/>
            <a:ext cx="7372351" cy="46148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165927749"/>
              </p:ext>
            </p:extLst>
          </p:nvPr>
        </p:nvGraphicFramePr>
        <p:xfrm>
          <a:off x="1835230" y="1122020"/>
          <a:ext cx="8651433" cy="6039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571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AA77661-B808-4F65-9EC2-AB9EBF0285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graphicEl>
                                              <a:dgm id="{4AA77661-B808-4F65-9EC2-AB9EBF0285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F6F1558-75AE-421F-AD58-A795A4984F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graphicEl>
                                              <a:dgm id="{FF6F1558-75AE-421F-AD58-A795A4984F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0F27902-8839-49C7-8695-272473003A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dgm id="{C0F27902-8839-49C7-8695-272473003A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8A986C7-BF98-4861-AE64-115C8D3B95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graphicEl>
                                              <a:dgm id="{28A986C7-BF98-4861-AE64-115C8D3B95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C4ADB91-7DD1-4D54-A63E-DA6678FE98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8C4ADB91-7DD1-4D54-A63E-DA6678FE98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Graphic spid="6" grpId="0" uiExpand="1">
        <p:bldSub>
          <a:bldDgm bld="lvlAtOnc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716086" y="14288"/>
            <a:ext cx="540885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Спиральная модель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6831" y="1123770"/>
            <a:ext cx="11259406" cy="40483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	Каждый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виток спирали соответствует созданию работоспособного фрагмента или версии системы. Это позволяет уточнить требования, цели и характеристики проекта, определить качество разработки, спланировать работы следующего витка спирали.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каждом витке спирали выполняется создание очередной версии продукта (ИС) следующим образом:</a:t>
            </a:r>
          </a:p>
          <a:p>
            <a:pPr lvl="0" algn="just"/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0092198"/>
              </p:ext>
            </p:extLst>
          </p:nvPr>
        </p:nvGraphicFramePr>
        <p:xfrm>
          <a:off x="2042188" y="907912"/>
          <a:ext cx="9016338" cy="5769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Спиральная модель ЖЦ ИС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289" y="950774"/>
            <a:ext cx="9187061" cy="545937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" name="Схема 26"/>
          <p:cNvGraphicFramePr/>
          <p:nvPr>
            <p:extLst>
              <p:ext uri="{D42A27DB-BD31-4B8C-83A1-F6EECF244321}">
                <p14:modId xmlns:p14="http://schemas.microsoft.com/office/powerpoint/2010/main" val="2873930303"/>
              </p:ext>
            </p:extLst>
          </p:nvPr>
        </p:nvGraphicFramePr>
        <p:xfrm>
          <a:off x="1800506" y="707886"/>
          <a:ext cx="8651433" cy="6039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49386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4AA77661-B808-4F65-9EC2-AB9EBF0285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>
                                            <p:graphicEl>
                                              <a:dgm id="{4AA77661-B808-4F65-9EC2-AB9EBF0285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FF6F1558-75AE-421F-AD58-A795A4984F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>
                                            <p:graphicEl>
                                              <a:dgm id="{FF6F1558-75AE-421F-AD58-A795A4984F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C0F27902-8839-49C7-8695-272473003A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>
                                            <p:graphicEl>
                                              <a:dgm id="{C0F27902-8839-49C7-8695-272473003A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A15E99F6-490B-44A0-A828-C3180A9AB7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graphicEl>
                                              <a:dgm id="{A15E99F6-490B-44A0-A828-C3180A9AB7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0B0D97D2-5BAB-4E12-B0E8-ECD6473063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>
                                            <p:graphicEl>
                                              <a:dgm id="{0B0D97D2-5BAB-4E12-B0E8-ECD6473063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F03CF0B6-9C71-4482-AAF8-BAB34BFA4A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>
                                            <p:graphicEl>
                                              <a:dgm id="{F03CF0B6-9C71-4482-AAF8-BAB34BFA4A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8C4ADB91-7DD1-4D54-A63E-DA6678FE98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>
                                            <p:graphicEl>
                                              <a:dgm id="{8C4ADB91-7DD1-4D54-A63E-DA6678FE98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FCDB9830-0523-4373-A998-8AF3AFB25D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>
                                            <p:graphicEl>
                                              <a:dgm id="{FCDB9830-0523-4373-A998-8AF3AFB25D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2" grpId="0" uiExpand="1">
        <p:bldAsOne/>
      </p:bldGraphic>
      <p:bldGraphic spid="2" grpId="1">
        <p:bldAsOne/>
      </p:bldGraphic>
      <p:bldGraphic spid="27" grpId="0" uiExpand="1">
        <p:bldSub>
          <a:bldDgm bld="lvlAtOnc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75742" y="14288"/>
            <a:ext cx="7489551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Почему каскадная модель?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5809540"/>
              </p:ext>
            </p:extLst>
          </p:nvPr>
        </p:nvGraphicFramePr>
        <p:xfrm>
          <a:off x="2182471" y="113635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3638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61968" y="14288"/>
            <a:ext cx="5117106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Стандарты ЖЦ ПО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75280150"/>
              </p:ext>
            </p:extLst>
          </p:nvPr>
        </p:nvGraphicFramePr>
        <p:xfrm>
          <a:off x="2182471" y="937549"/>
          <a:ext cx="8697732" cy="575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624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219968" y="14288"/>
            <a:ext cx="6401112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Стандарт </a:t>
            </a:r>
            <a:r>
              <a:rPr lang="en-US" sz="40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ISO/IEC </a:t>
            </a:r>
            <a:r>
              <a:rPr lang="ru-RU" sz="40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12207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56019220"/>
              </p:ext>
            </p:extLst>
          </p:nvPr>
        </p:nvGraphicFramePr>
        <p:xfrm>
          <a:off x="1066324" y="722174"/>
          <a:ext cx="10837967" cy="6031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308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219968" y="14288"/>
            <a:ext cx="6401112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Стандарт </a:t>
            </a:r>
            <a:r>
              <a:rPr lang="en-US" sz="40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ISO/IEC </a:t>
            </a:r>
            <a:r>
              <a:rPr lang="ru-RU" sz="40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12207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815434"/>
              </p:ext>
            </p:extLst>
          </p:nvPr>
        </p:nvGraphicFramePr>
        <p:xfrm>
          <a:off x="726390" y="828832"/>
          <a:ext cx="11135172" cy="584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3793"/>
                <a:gridCol w="2783793"/>
                <a:gridCol w="2783793"/>
                <a:gridCol w="2783793"/>
              </a:tblGrid>
              <a:tr h="989098"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Процесс (исполнитель процесса)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Действия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Вход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Результат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</a:tr>
              <a:tr h="4852062"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Приобретение (заказчик)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Инициирование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Подготовка</a:t>
                      </a:r>
                      <a:r>
                        <a:rPr lang="ru-RU" sz="1900" baseline="0" dirty="0" smtClean="0"/>
                        <a:t> заявочных приложений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Подготовка договора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Контроль деятельности поставщика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Приемка ИС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Решение о начале работ по внедрению ИС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Результаты обследования деятельности заказчика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Результаты</a:t>
                      </a:r>
                      <a:r>
                        <a:rPr lang="ru-RU" sz="1900" baseline="0" dirty="0" smtClean="0"/>
                        <a:t> анализа рынка ИС/тендера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План поставки(разработки)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Комплексный тест ИС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Технико-экономическое</a:t>
                      </a:r>
                      <a:r>
                        <a:rPr lang="ru-RU" sz="1900" baseline="0" dirty="0" smtClean="0"/>
                        <a:t> обоснование внедрения ИС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Техническое задание на ИС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Договор на поставку/разработку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Акты приемки этапов работы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Акты приемно-сдаточных испытаний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67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38529"/>
              </p:ext>
            </p:extLst>
          </p:nvPr>
        </p:nvGraphicFramePr>
        <p:xfrm>
          <a:off x="632386" y="290447"/>
          <a:ext cx="11459912" cy="6135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7178"/>
                <a:gridCol w="2867178"/>
                <a:gridCol w="2867178"/>
                <a:gridCol w="2858378"/>
              </a:tblGrid>
              <a:tr h="1039022"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Процесс (исполнитель процесса)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Действия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Вход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Результат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</a:tr>
              <a:tr h="5096968"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Поставка (разработчик</a:t>
                      </a:r>
                      <a:r>
                        <a:rPr lang="ru-RU" sz="1900" baseline="0" dirty="0" smtClean="0"/>
                        <a:t> ИС)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Инициирование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Ответ на заявочные приложения</a:t>
                      </a:r>
                      <a:endParaRPr lang="ru-RU" sz="1900" baseline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Подготовка договора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Планирование исполнения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Поставка ИС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ТЗ на ИС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Решение руководства о начале разработки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Результаты</a:t>
                      </a:r>
                      <a:r>
                        <a:rPr lang="ru-RU" sz="1900" baseline="0" dirty="0" smtClean="0"/>
                        <a:t> тендера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План управления проектом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Разработанная ИС и документация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Решение об участии в разработке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Коммерческие предложения/конкурсная</a:t>
                      </a:r>
                      <a:r>
                        <a:rPr lang="ru-RU" sz="1900" baseline="0" dirty="0" smtClean="0"/>
                        <a:t> заявка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Договор на поставку/разработку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План управления проектом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Реализация/корректировка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Акт приемо-сдаточных испытаний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54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316993"/>
              </p:ext>
            </p:extLst>
          </p:nvPr>
        </p:nvGraphicFramePr>
        <p:xfrm>
          <a:off x="389870" y="1"/>
          <a:ext cx="11374451" cy="6919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0064"/>
                <a:gridCol w="3387161"/>
                <a:gridCol w="2843613"/>
                <a:gridCol w="2843613"/>
              </a:tblGrid>
              <a:tr h="1030726"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Процесс (исполнитель процесса)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Действия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Вход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Результат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</a:tr>
              <a:tr h="5827274"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Разработка(разработчик</a:t>
                      </a:r>
                      <a:r>
                        <a:rPr lang="ru-RU" sz="1900" baseline="0" dirty="0" smtClean="0"/>
                        <a:t> ИС)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Подготовка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Анализ требований к ИС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Проектирование архитектуры ИС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Разработка требований</a:t>
                      </a:r>
                      <a:r>
                        <a:rPr lang="ru-RU" sz="1900" baseline="0" dirty="0" smtClean="0"/>
                        <a:t> к ПО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Проектирование архитектуры ПО</a:t>
                      </a:r>
                      <a:endParaRPr lang="ru-RU" sz="190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Детальное проектирование ПО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Кодирование</a:t>
                      </a:r>
                      <a:r>
                        <a:rPr lang="ru-RU" sz="1900" baseline="0" dirty="0" smtClean="0"/>
                        <a:t> и тестирование ПО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Интеграция ПО и квалификационное тестирование ПО</a:t>
                      </a:r>
                    </a:p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900" baseline="0" dirty="0" smtClean="0"/>
                        <a:t>Интеграция ИС и квалификационное тестирование ИС</a:t>
                      </a:r>
                      <a:endParaRPr lang="ru-RU" sz="190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ТЗ</a:t>
                      </a:r>
                      <a:r>
                        <a:rPr lang="ru-RU" sz="1900" baseline="0" dirty="0" smtClean="0"/>
                        <a:t> на ИС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ТЗ на модель ЖЦ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Подсистемы ИС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Спецификации</a:t>
                      </a:r>
                      <a:r>
                        <a:rPr lang="ru-RU" sz="1900" baseline="0" dirty="0" smtClean="0"/>
                        <a:t> требования к компонентам ПО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Архитектура ПО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Материалы детального проектирования ПО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План интеграции ПО, тесты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Архитектура ИС. ПО, документация, тесты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Используемая модель</a:t>
                      </a:r>
                      <a:r>
                        <a:rPr lang="ru-RU" sz="1900" baseline="0" dirty="0" smtClean="0"/>
                        <a:t> ЖЦ, стандарты разработки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План работ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Состав подсистем, компоненты оборудования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Спецификации требований к компонентам ПО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Состав компонентов ПО, интерфейсы с БД, план интеграции ПО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826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024042"/>
              </p:ext>
            </p:extLst>
          </p:nvPr>
        </p:nvGraphicFramePr>
        <p:xfrm>
          <a:off x="389870" y="1"/>
          <a:ext cx="11374451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0064"/>
                <a:gridCol w="1935332"/>
                <a:gridCol w="1970843"/>
                <a:gridCol w="5168212"/>
              </a:tblGrid>
              <a:tr h="1030726"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Процесс (исполнитель процесса)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Действия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Вход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Результат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</a:tr>
              <a:tr h="5827274"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Разработка(разработчик</a:t>
                      </a:r>
                      <a:r>
                        <a:rPr lang="ru-RU" sz="1900" baseline="0" dirty="0" smtClean="0"/>
                        <a:t> ИС)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ru-RU" sz="1900" dirty="0"/>
                    </a:p>
                  </a:txBody>
                  <a:tcPr marL="97646" marR="97646" marT="48822" marB="48822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Проект БД, спецификации интерфейсов между компонентами ПО, требования к тестам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dirty="0" smtClean="0"/>
                        <a:t>Тексты модулей ПО, акты автономного</a:t>
                      </a:r>
                      <a:r>
                        <a:rPr lang="ru-RU" sz="1900" baseline="0" dirty="0" smtClean="0"/>
                        <a:t> тестирования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Оценка соответствия комплекса ПО требованиям ТЗ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900" baseline="0" dirty="0" smtClean="0"/>
                        <a:t>Оценка соответствия ПО, БД, технического комплекса и комплекса документации и требования ТЗ</a:t>
                      </a:r>
                      <a:endParaRPr lang="ru-RU" sz="1900" dirty="0"/>
                    </a:p>
                  </a:txBody>
                  <a:tcPr marL="97646" marR="97646" marT="48822" marB="4882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02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75411315"/>
              </p:ext>
            </p:extLst>
          </p:nvPr>
        </p:nvGraphicFramePr>
        <p:xfrm>
          <a:off x="949911" y="417249"/>
          <a:ext cx="10688713" cy="6125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679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736051" y="0"/>
            <a:ext cx="412965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0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Модели ЖЦ ИС</a:t>
            </a:r>
            <a:endParaRPr lang="ru-RU" sz="4000" b="1" dirty="0">
              <a:ln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263" y="1088020"/>
            <a:ext cx="11259406" cy="556742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	Методология проектирования информационных систем описывает процесс создания и сопровождения систем в виде 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жизненного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цикла(ЖЦ)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ИС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, представляя его как некоторую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последовательность стадий и выполняемых на них процессов.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Для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каждого этапа определяются состав и последовательность выполняемых 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</a:rPr>
              <a:t>работ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, получаемые результаты, методы и средства, необходимые для выполнения 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</a:rPr>
              <a:t>работ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, роли и ответственность участников и т.д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	Жизненный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</a:rPr>
              <a:t>цикл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 ИС можно представить как ряд событий, происходящих с системой в процессе ее создания и использования.</a:t>
            </a:r>
          </a:p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263" y="823732"/>
            <a:ext cx="11259406" cy="18194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	Модель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жизненного цикла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 - структура, содержащая процессы, действия и задачи, которые осуществляются в ходе разработки, функционирования и сопровождения программного продукта в течение всей жизни системы, от определения требований до завершения ее использования.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36084447"/>
              </p:ext>
            </p:extLst>
          </p:nvPr>
        </p:nvGraphicFramePr>
        <p:xfrm>
          <a:off x="5280092" y="2478912"/>
          <a:ext cx="6564834" cy="4376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593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1" animBg="1"/>
      <p:bldGraphic spid="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68079572"/>
              </p:ext>
            </p:extLst>
          </p:nvPr>
        </p:nvGraphicFramePr>
        <p:xfrm>
          <a:off x="949911" y="417249"/>
          <a:ext cx="10955044" cy="6205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214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292443925"/>
              </p:ext>
            </p:extLst>
          </p:nvPr>
        </p:nvGraphicFramePr>
        <p:xfrm>
          <a:off x="790112" y="381739"/>
          <a:ext cx="10955044" cy="6205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31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40255645"/>
              </p:ext>
            </p:extLst>
          </p:nvPr>
        </p:nvGraphicFramePr>
        <p:xfrm>
          <a:off x="790112" y="301840"/>
          <a:ext cx="10955044" cy="6205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7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736051" y="0"/>
            <a:ext cx="611577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just"/>
            <a:r>
              <a:rPr lang="ru-RU" sz="40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Каскадная модель ЖЦ</a:t>
            </a:r>
            <a:endParaRPr lang="ru-RU" sz="4000" b="1" dirty="0">
              <a:ln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8276" y="930859"/>
            <a:ext cx="11259406" cy="20552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	Каскадная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</a:rPr>
              <a:t>модель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 предусматривает последовательное выполнение всех 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</a:rPr>
              <a:t>этапов проекта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 в строго фиксированном порядке. Переход на следующий этап означает полное завершение работ на предыдущем этапе.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01212110"/>
              </p:ext>
            </p:extLst>
          </p:nvPr>
        </p:nvGraphicFramePr>
        <p:xfrm>
          <a:off x="2203450" y="112439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6926866"/>
              </p:ext>
            </p:extLst>
          </p:nvPr>
        </p:nvGraphicFramePr>
        <p:xfrm>
          <a:off x="1800506" y="707886"/>
          <a:ext cx="8651433" cy="6039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733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AA77661-B808-4F65-9EC2-AB9EBF0285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graphicEl>
                                              <a:dgm id="{4AA77661-B808-4F65-9EC2-AB9EBF0285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F6F1558-75AE-421F-AD58-A795A4984F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graphicEl>
                                              <a:dgm id="{FF6F1558-75AE-421F-AD58-A795A4984F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F27902-8839-49C7-8695-272473003A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graphicEl>
                                              <a:dgm id="{C0F27902-8839-49C7-8695-272473003A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8A986C7-BF98-4861-AE64-115C8D3B95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dgm id="{28A986C7-BF98-4861-AE64-115C8D3B95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C4ADB91-7DD1-4D54-A63E-DA6678FE98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graphicEl>
                                              <a:dgm id="{8C4ADB91-7DD1-4D54-A63E-DA6678FE98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81662A2-94DA-4328-A703-9492F739B7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graphicEl>
                                              <a:dgm id="{C81662A2-94DA-4328-A703-9492F739B7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FC5B3E2-FE56-47B6-AE12-C8C119C1B6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graphicEl>
                                              <a:dgm id="{0FC5B3E2-FE56-47B6-AE12-C8C119C1B6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2" grpId="0" uiExpand="1">
        <p:bldAsOne/>
      </p:bldGraphic>
      <p:bldGraphic spid="2" grpId="1">
        <p:bldAsOne/>
      </p:bldGraphic>
      <p:bldGraphic spid="3" grpId="0" uiExpand="1">
        <p:bldSub>
          <a:bldDgm bld="lvlAtOnc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859" y="0"/>
            <a:ext cx="5446920" cy="68741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812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36318" y="0"/>
            <a:ext cx="10115270" cy="10772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1. Выявление информационных потребностей </a:t>
            </a:r>
          </a:p>
          <a:p>
            <a:pPr algn="ctr"/>
            <a:r>
              <a:rPr lang="ru-RU" sz="3200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конечных пользователей</a:t>
            </a:r>
            <a:endParaRPr lang="ru-RU" sz="3200" b="1" dirty="0">
              <a:ln/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0019" y="1187865"/>
            <a:ext cx="11381569" cy="20937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Функциональный граф ПО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- граф, узлы которого обозначают данные и процессы будущей системы. Дуги используются для обозначения входных/выходных данных для процесса.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150" y="2827858"/>
            <a:ext cx="5899136" cy="39407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718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09194" y="0"/>
            <a:ext cx="576952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2. Концептуальный проект</a:t>
            </a:r>
            <a:endParaRPr lang="ru-RU" sz="3200" b="1" dirty="0">
              <a:ln/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0019" y="649480"/>
            <a:ext cx="11381569" cy="304230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just">
              <a:buAutoNum type="arabicPeriod"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</a:rPr>
              <a:t>Выделение из функционального графа данных и построение схемы БД</a:t>
            </a:r>
          </a:p>
          <a:p>
            <a:pPr marL="514350" indent="-514350" algn="just">
              <a:buAutoNum type="arabicPeriod"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</a:rPr>
              <a:t>Выделение процессов, разработка спецификации и кодирование</a:t>
            </a:r>
          </a:p>
          <a:p>
            <a:pPr algn="just"/>
            <a:r>
              <a:rPr lang="ru-RU" sz="2600" b="1" dirty="0">
                <a:solidFill>
                  <a:schemeClr val="accent3">
                    <a:lumMod val="50000"/>
                  </a:schemeClr>
                </a:solidFill>
              </a:rPr>
              <a:t>Спецификация процессов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</a:rPr>
              <a:t> - входные и выходные данные процессов, а также алгоритмическая связь между ними. </a:t>
            </a:r>
            <a:endParaRPr lang="ru-RU" sz="2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ru-RU" sz="2600" b="1" dirty="0">
                <a:solidFill>
                  <a:schemeClr val="accent3">
                    <a:lumMod val="50000"/>
                  </a:schemeClr>
                </a:solidFill>
              </a:rPr>
              <a:t>Концептуальный проект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</a:rPr>
              <a:t> не зависит от архитектуры!</a:t>
            </a:r>
          </a:p>
          <a:p>
            <a:pPr algn="just"/>
            <a:endParaRPr lang="ru-RU" sz="2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768" y="3691783"/>
            <a:ext cx="6246975" cy="3172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83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4042" y="32352"/>
            <a:ext cx="488306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3. Выбор архитектуры</a:t>
            </a:r>
            <a:endParaRPr lang="ru-RU" sz="3200" b="1" dirty="0">
              <a:ln/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2209" y="863125"/>
            <a:ext cx="11381569" cy="385415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выбор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модели доступа к данным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(файл-сервер, сервер-БД, сервер-приложение,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доступ к данным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по </a:t>
            </a:r>
            <a:r>
              <a:rPr lang="ru-RU" sz="3200" dirty="0" err="1">
                <a:solidFill>
                  <a:schemeClr val="accent3">
                    <a:lumMod val="50000"/>
                  </a:schemeClr>
                </a:solidFill>
              </a:rPr>
              <a:t>Internet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/</a:t>
            </a:r>
            <a:r>
              <a:rPr lang="ru-RU" sz="3200" dirty="0" err="1">
                <a:solidFill>
                  <a:schemeClr val="accent3">
                    <a:lumMod val="50000"/>
                  </a:schemeClr>
                </a:solidFill>
              </a:rPr>
              <a:t>Intarnet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выбор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комплекса технических средств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(выбор «железа»)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выбор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общесистемных пакетов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выбор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способа тиражирования данных</a:t>
            </a:r>
          </a:p>
        </p:txBody>
      </p:sp>
    </p:spTree>
    <p:extLst>
      <p:ext uri="{BB962C8B-B14F-4D97-AF65-F5344CB8AC3E}">
        <p14:creationId xmlns:p14="http://schemas.microsoft.com/office/powerpoint/2010/main" val="406078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89916" y="32352"/>
            <a:ext cx="6731330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4. Логическое проектирование</a:t>
            </a:r>
            <a:endParaRPr lang="ru-RU" sz="3200" b="1" dirty="0">
              <a:ln/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2209" y="863125"/>
            <a:ext cx="11381569" cy="42472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Выполняется отражение 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</a:rPr>
              <a:t>концептуального проекта в СУБД-ориентированную среду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с помощью выбранных оболочек программирования. </a:t>
            </a:r>
            <a:endParaRPr lang="ru-RU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Сущности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преобразуются в таблицы, а на основе спецификации задач разрабатываются тексты программ</a:t>
            </a:r>
          </a:p>
          <a:p>
            <a:pPr algn="just"/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Логический проект зависит от архитектуры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(можно считать временные характеристики)</a:t>
            </a:r>
          </a:p>
        </p:txBody>
      </p:sp>
    </p:spTree>
    <p:extLst>
      <p:ext uri="{BB962C8B-B14F-4D97-AF65-F5344CB8AC3E}">
        <p14:creationId xmlns:p14="http://schemas.microsoft.com/office/powerpoint/2010/main" val="1023796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23514" y="32352"/>
            <a:ext cx="246413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5. Отладка</a:t>
            </a:r>
            <a:endParaRPr lang="ru-RU" sz="3200" b="1" dirty="0">
              <a:ln/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9339" y="805133"/>
            <a:ext cx="11381569" cy="164425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Результаты проектирования БД и приложений объединяются. В итоге разрабатывается 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</a:rPr>
              <a:t>пилотный проект системы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09722" y="3209963"/>
            <a:ext cx="410881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6. Сопровождение</a:t>
            </a:r>
            <a:endParaRPr lang="ru-RU" sz="3200" b="1" dirty="0">
              <a:ln/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9338" y="4110526"/>
            <a:ext cx="11381569" cy="11693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Выявление ошибок и их устранение, модернизация.</a:t>
            </a:r>
          </a:p>
        </p:txBody>
      </p:sp>
    </p:spTree>
    <p:extLst>
      <p:ext uri="{BB962C8B-B14F-4D97-AF65-F5344CB8AC3E}">
        <p14:creationId xmlns:p14="http://schemas.microsoft.com/office/powerpoint/2010/main" val="159480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Легкий дым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1729</TotalTime>
  <Words>892</Words>
  <Application>Microsoft Office PowerPoint</Application>
  <PresentationFormat>Широкоэкранный</PresentationFormat>
  <Paragraphs>214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masa</dc:creator>
  <cp:lastModifiedBy>Мария Ступина</cp:lastModifiedBy>
  <cp:revision>105</cp:revision>
  <dcterms:created xsi:type="dcterms:W3CDTF">2014-09-01T06:38:04Z</dcterms:created>
  <dcterms:modified xsi:type="dcterms:W3CDTF">2016-10-05T08:59:09Z</dcterms:modified>
</cp:coreProperties>
</file>